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98" r:id="rId3"/>
    <p:sldId id="276" r:id="rId4"/>
    <p:sldId id="293" r:id="rId5"/>
    <p:sldId id="294" r:id="rId6"/>
    <p:sldId id="296" r:id="rId7"/>
    <p:sldId id="299" r:id="rId8"/>
    <p:sldId id="263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e" id="{7DD08CC6-2B26-4483-98F3-3344F7813711}">
          <p14:sldIdLst>
            <p14:sldId id="256"/>
            <p14:sldId id="298"/>
            <p14:sldId id="276"/>
            <p14:sldId id="293"/>
            <p14:sldId id="294"/>
            <p14:sldId id="296"/>
            <p14:sldId id="299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58"/>
    <a:srgbClr val="9CB4E0"/>
    <a:srgbClr val="BACBE9"/>
    <a:srgbClr val="BCD2FF"/>
    <a:srgbClr val="717AA2"/>
    <a:srgbClr val="FAF1F2"/>
    <a:srgbClr val="E7E6E6"/>
    <a:srgbClr val="C9BEC0"/>
    <a:srgbClr val="9FB5B6"/>
    <a:srgbClr val="829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BCA005-D217-4E25-A15E-C77879AAA434}" v="847" dt="2025-11-12T08:27:40.3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34" autoAdjust="0"/>
    <p:restoredTop sz="74771" autoAdjust="0"/>
  </p:normalViewPr>
  <p:slideViewPr>
    <p:cSldViewPr snapToGrid="0">
      <p:cViewPr varScale="1">
        <p:scale>
          <a:sx n="61" d="100"/>
          <a:sy n="61" d="100"/>
        </p:scale>
        <p:origin x="1406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02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ron van Waaij" userId="03cf760c1c013f7d" providerId="LiveId" clId="{E80A590C-8418-4E4B-B680-CBD2DAD01505}"/>
    <pc:docChg chg="undo redo custSel addSld delSld modSld sldOrd modSection">
      <pc:chgData name="Sharon van Waaij" userId="03cf760c1c013f7d" providerId="LiveId" clId="{E80A590C-8418-4E4B-B680-CBD2DAD01505}" dt="2025-11-12T08:31:35.906" v="9936" actId="20577"/>
      <pc:docMkLst>
        <pc:docMk/>
      </pc:docMkLst>
      <pc:sldChg chg="addSp delSp modSp mod modNotesTx">
        <pc:chgData name="Sharon van Waaij" userId="03cf760c1c013f7d" providerId="LiveId" clId="{E80A590C-8418-4E4B-B680-CBD2DAD01505}" dt="2025-11-11T15:11:03.265" v="6635" actId="20577"/>
        <pc:sldMkLst>
          <pc:docMk/>
          <pc:sldMk cId="1069065931" sldId="256"/>
        </pc:sldMkLst>
        <pc:spChg chg="mod">
          <ac:chgData name="Sharon van Waaij" userId="03cf760c1c013f7d" providerId="LiveId" clId="{E80A590C-8418-4E4B-B680-CBD2DAD01505}" dt="2025-11-09T11:22:51.288" v="983" actId="1076"/>
          <ac:spMkLst>
            <pc:docMk/>
            <pc:sldMk cId="1069065931" sldId="256"/>
            <ac:spMk id="2" creationId="{4B2186CC-56AC-F426-EF97-D746327FFC4E}"/>
          </ac:spMkLst>
        </pc:spChg>
        <pc:spChg chg="mod">
          <ac:chgData name="Sharon van Waaij" userId="03cf760c1c013f7d" providerId="LiveId" clId="{E80A590C-8418-4E4B-B680-CBD2DAD01505}" dt="2025-11-09T11:21:46.523" v="930" actId="6549"/>
          <ac:spMkLst>
            <pc:docMk/>
            <pc:sldMk cId="1069065931" sldId="256"/>
            <ac:spMk id="3" creationId="{6402D5E6-E92E-923F-05A0-1BE0CFC58E71}"/>
          </ac:spMkLst>
        </pc:spChg>
        <pc:spChg chg="add mod">
          <ac:chgData name="Sharon van Waaij" userId="03cf760c1c013f7d" providerId="LiveId" clId="{E80A590C-8418-4E4B-B680-CBD2DAD01505}" dt="2025-11-11T15:11:03.265" v="6635" actId="20577"/>
          <ac:spMkLst>
            <pc:docMk/>
            <pc:sldMk cId="1069065931" sldId="256"/>
            <ac:spMk id="7" creationId="{125681B4-8C6D-435A-D256-057C9983CA0C}"/>
          </ac:spMkLst>
        </pc:spChg>
        <pc:picChg chg="add mod">
          <ac:chgData name="Sharon van Waaij" userId="03cf760c1c013f7d" providerId="LiveId" clId="{E80A590C-8418-4E4B-B680-CBD2DAD01505}" dt="2025-10-29T08:52:02.676" v="8" actId="1076"/>
          <ac:picMkLst>
            <pc:docMk/>
            <pc:sldMk cId="1069065931" sldId="256"/>
            <ac:picMk id="5" creationId="{A3A18BFC-DD17-175C-AF90-1255620D59C9}"/>
          </ac:picMkLst>
        </pc:picChg>
      </pc:sldChg>
      <pc:sldChg chg="addSp delSp modSp mod modAnim modNotesTx">
        <pc:chgData name="Sharon van Waaij" userId="03cf760c1c013f7d" providerId="LiveId" clId="{E80A590C-8418-4E4B-B680-CBD2DAD01505}" dt="2025-11-12T08:30:28.047" v="9924" actId="20577"/>
        <pc:sldMkLst>
          <pc:docMk/>
          <pc:sldMk cId="121507841" sldId="257"/>
        </pc:sldMkLst>
        <pc:spChg chg="mod">
          <ac:chgData name="Sharon van Waaij" userId="03cf760c1c013f7d" providerId="LiveId" clId="{E80A590C-8418-4E4B-B680-CBD2DAD01505}" dt="2025-11-09T19:15:09.947" v="6502" actId="1076"/>
          <ac:spMkLst>
            <pc:docMk/>
            <pc:sldMk cId="121507841" sldId="257"/>
            <ac:spMk id="2" creationId="{3FAF6CBB-8FB5-3146-8D95-238375169823}"/>
          </ac:spMkLst>
        </pc:spChg>
        <pc:spChg chg="mod">
          <ac:chgData name="Sharon van Waaij" userId="03cf760c1c013f7d" providerId="LiveId" clId="{E80A590C-8418-4E4B-B680-CBD2DAD01505}" dt="2025-11-11T15:33:24.055" v="6978" actId="1076"/>
          <ac:spMkLst>
            <pc:docMk/>
            <pc:sldMk cId="121507841" sldId="257"/>
            <ac:spMk id="4" creationId="{A53E53D2-3581-326D-7320-2C76D66B9701}"/>
          </ac:spMkLst>
        </pc:spChg>
        <pc:spChg chg="add mod">
          <ac:chgData name="Sharon van Waaij" userId="03cf760c1c013f7d" providerId="LiveId" clId="{E80A590C-8418-4E4B-B680-CBD2DAD01505}" dt="2025-11-09T13:29:29.984" v="2724" actId="1076"/>
          <ac:spMkLst>
            <pc:docMk/>
            <pc:sldMk cId="121507841" sldId="257"/>
            <ac:spMk id="9" creationId="{2F1496A1-0425-24A7-071F-CEF4954B52A7}"/>
          </ac:spMkLst>
        </pc:spChg>
        <pc:spChg chg="add mod">
          <ac:chgData name="Sharon van Waaij" userId="03cf760c1c013f7d" providerId="LiveId" clId="{E80A590C-8418-4E4B-B680-CBD2DAD01505}" dt="2025-11-09T19:12:45.134" v="6486" actId="1076"/>
          <ac:spMkLst>
            <pc:docMk/>
            <pc:sldMk cId="121507841" sldId="257"/>
            <ac:spMk id="10" creationId="{EE0E6680-2E13-D91D-D3EE-35CE8959D77E}"/>
          </ac:spMkLst>
        </pc:spChg>
        <pc:spChg chg="add mod">
          <ac:chgData name="Sharon van Waaij" userId="03cf760c1c013f7d" providerId="LiveId" clId="{E80A590C-8418-4E4B-B680-CBD2DAD01505}" dt="2025-11-11T15:13:56.448" v="6687" actId="20577"/>
          <ac:spMkLst>
            <pc:docMk/>
            <pc:sldMk cId="121507841" sldId="257"/>
            <ac:spMk id="11" creationId="{59C96085-E20C-ECC1-1038-BB0FDF9D6179}"/>
          </ac:spMkLst>
        </pc:spChg>
        <pc:picChg chg="add mod">
          <ac:chgData name="Sharon van Waaij" userId="03cf760c1c013f7d" providerId="LiveId" clId="{E80A590C-8418-4E4B-B680-CBD2DAD01505}" dt="2025-11-09T19:12:40.279" v="6484" actId="1076"/>
          <ac:picMkLst>
            <pc:docMk/>
            <pc:sldMk cId="121507841" sldId="257"/>
            <ac:picMk id="8" creationId="{B5D3C903-B32C-54D0-DE12-2CE2BC9B0BFF}"/>
          </ac:picMkLst>
        </pc:picChg>
      </pc:sldChg>
      <pc:sldChg chg="addSp delSp modSp mod modAnim modNotesTx">
        <pc:chgData name="Sharon van Waaij" userId="03cf760c1c013f7d" providerId="LiveId" clId="{E80A590C-8418-4E4B-B680-CBD2DAD01505}" dt="2025-11-12T08:30:56.480" v="9931" actId="20577"/>
        <pc:sldMkLst>
          <pc:docMk/>
          <pc:sldMk cId="1628956086" sldId="260"/>
        </pc:sldMkLst>
        <pc:spChg chg="mod">
          <ac:chgData name="Sharon van Waaij" userId="03cf760c1c013f7d" providerId="LiveId" clId="{E80A590C-8418-4E4B-B680-CBD2DAD01505}" dt="2025-11-11T15:34:07.543" v="6983" actId="1076"/>
          <ac:spMkLst>
            <pc:docMk/>
            <pc:sldMk cId="1628956086" sldId="260"/>
            <ac:spMk id="4" creationId="{E3642270-6364-10FE-3B41-899D0CEE39E6}"/>
          </ac:spMkLst>
        </pc:spChg>
        <pc:spChg chg="add mod">
          <ac:chgData name="Sharon van Waaij" userId="03cf760c1c013f7d" providerId="LiveId" clId="{E80A590C-8418-4E4B-B680-CBD2DAD01505}" dt="2025-11-09T14:56:18.825" v="4198"/>
          <ac:spMkLst>
            <pc:docMk/>
            <pc:sldMk cId="1628956086" sldId="260"/>
            <ac:spMk id="10" creationId="{A94BE609-DFBA-B977-9348-867DA05E9A84}"/>
          </ac:spMkLst>
        </pc:spChg>
        <pc:spChg chg="add mod">
          <ac:chgData name="Sharon van Waaij" userId="03cf760c1c013f7d" providerId="LiveId" clId="{E80A590C-8418-4E4B-B680-CBD2DAD01505}" dt="2025-11-11T18:52:01.688" v="8912" actId="20577"/>
          <ac:spMkLst>
            <pc:docMk/>
            <pc:sldMk cId="1628956086" sldId="260"/>
            <ac:spMk id="13" creationId="{DD275C54-9A85-3CD7-0326-C4725C2D3991}"/>
          </ac:spMkLst>
        </pc:spChg>
        <pc:picChg chg="add mod">
          <ac:chgData name="Sharon van Waaij" userId="03cf760c1c013f7d" providerId="LiveId" clId="{E80A590C-8418-4E4B-B680-CBD2DAD01505}" dt="2025-11-09T15:11:21.094" v="4266" actId="1076"/>
          <ac:picMkLst>
            <pc:docMk/>
            <pc:sldMk cId="1628956086" sldId="260"/>
            <ac:picMk id="11" creationId="{F7EA3576-EED4-7489-6780-2A7636EA5632}"/>
          </ac:picMkLst>
        </pc:picChg>
        <pc:picChg chg="add mod modCrop">
          <ac:chgData name="Sharon van Waaij" userId="03cf760c1c013f7d" providerId="LiveId" clId="{E80A590C-8418-4E4B-B680-CBD2DAD01505}" dt="2025-11-11T15:23:27.167" v="6808" actId="1076"/>
          <ac:picMkLst>
            <pc:docMk/>
            <pc:sldMk cId="1628956086" sldId="260"/>
            <ac:picMk id="12" creationId="{9A338A99-5D37-F75F-4C45-8635B97B0C8B}"/>
          </ac:picMkLst>
        </pc:picChg>
      </pc:sldChg>
      <pc:sldChg chg="addSp delSp modSp mod modAnim modNotesTx">
        <pc:chgData name="Sharon van Waaij" userId="03cf760c1c013f7d" providerId="LiveId" clId="{E80A590C-8418-4E4B-B680-CBD2DAD01505}" dt="2025-11-12T08:31:13.901" v="9934" actId="20577"/>
        <pc:sldMkLst>
          <pc:docMk/>
          <pc:sldMk cId="2677859138" sldId="261"/>
        </pc:sldMkLst>
        <pc:spChg chg="mod">
          <ac:chgData name="Sharon van Waaij" userId="03cf760c1c013f7d" providerId="LiveId" clId="{E80A590C-8418-4E4B-B680-CBD2DAD01505}" dt="2025-11-09T18:52:54.777" v="6284" actId="1076"/>
          <ac:spMkLst>
            <pc:docMk/>
            <pc:sldMk cId="2677859138" sldId="261"/>
            <ac:spMk id="2" creationId="{D3B47A36-B879-CD8A-8305-4C3F81321638}"/>
          </ac:spMkLst>
        </pc:spChg>
        <pc:spChg chg="add mod">
          <ac:chgData name="Sharon van Waaij" userId="03cf760c1c013f7d" providerId="LiveId" clId="{E80A590C-8418-4E4B-B680-CBD2DAD01505}" dt="2025-11-09T18:53:06.069" v="6286" actId="1076"/>
          <ac:spMkLst>
            <pc:docMk/>
            <pc:sldMk cId="2677859138" sldId="261"/>
            <ac:spMk id="6" creationId="{51DE30A7-1438-69D0-17B8-D2387EFCD6AC}"/>
          </ac:spMkLst>
        </pc:spChg>
        <pc:spChg chg="add mod">
          <ac:chgData name="Sharon van Waaij" userId="03cf760c1c013f7d" providerId="LiveId" clId="{E80A590C-8418-4E4B-B680-CBD2DAD01505}" dt="2025-11-11T15:31:00.144" v="6976" actId="1076"/>
          <ac:spMkLst>
            <pc:docMk/>
            <pc:sldMk cId="2677859138" sldId="261"/>
            <ac:spMk id="8" creationId="{908FE6C0-759C-1C2E-0D7A-2986928FB007}"/>
          </ac:spMkLst>
        </pc:spChg>
        <pc:spChg chg="add mod">
          <ac:chgData name="Sharon van Waaij" userId="03cf760c1c013f7d" providerId="LiveId" clId="{E80A590C-8418-4E4B-B680-CBD2DAD01505}" dt="2025-11-09T19:06:49.108" v="6446" actId="255"/>
          <ac:spMkLst>
            <pc:docMk/>
            <pc:sldMk cId="2677859138" sldId="261"/>
            <ac:spMk id="10" creationId="{A915E05F-4477-611D-8D67-2A5D85E91B73}"/>
          </ac:spMkLst>
        </pc:spChg>
        <pc:spChg chg="add mod">
          <ac:chgData name="Sharon van Waaij" userId="03cf760c1c013f7d" providerId="LiveId" clId="{E80A590C-8418-4E4B-B680-CBD2DAD01505}" dt="2025-11-09T19:04:17.475" v="6442" actId="1076"/>
          <ac:spMkLst>
            <pc:docMk/>
            <pc:sldMk cId="2677859138" sldId="261"/>
            <ac:spMk id="11" creationId="{DCBDFC46-7083-C358-6545-09F73CB4DF7E}"/>
          </ac:spMkLst>
        </pc:spChg>
        <pc:spChg chg="add mod">
          <ac:chgData name="Sharon van Waaij" userId="03cf760c1c013f7d" providerId="LiveId" clId="{E80A590C-8418-4E4B-B680-CBD2DAD01505}" dt="2025-11-11T19:14:23.324" v="9471" actId="113"/>
          <ac:spMkLst>
            <pc:docMk/>
            <pc:sldMk cId="2677859138" sldId="261"/>
            <ac:spMk id="12" creationId="{9626AF20-7C1A-9F15-4F83-AB63C68CA471}"/>
          </ac:spMkLst>
        </pc:spChg>
        <pc:picChg chg="add mod">
          <ac:chgData name="Sharon van Waaij" userId="03cf760c1c013f7d" providerId="LiveId" clId="{E80A590C-8418-4E4B-B680-CBD2DAD01505}" dt="2025-11-09T18:37:10.578" v="5919" actId="1076"/>
          <ac:picMkLst>
            <pc:docMk/>
            <pc:sldMk cId="2677859138" sldId="261"/>
            <ac:picMk id="6146" creationId="{D033816A-A6EF-BDD0-B2E6-11CE616076C9}"/>
          </ac:picMkLst>
        </pc:picChg>
      </pc:sldChg>
      <pc:sldChg chg="addSp modSp mod modNotesTx">
        <pc:chgData name="Sharon van Waaij" userId="03cf760c1c013f7d" providerId="LiveId" clId="{E80A590C-8418-4E4B-B680-CBD2DAD01505}" dt="2025-11-12T08:31:32.960" v="9935" actId="20577"/>
        <pc:sldMkLst>
          <pc:docMk/>
          <pc:sldMk cId="3821707767" sldId="262"/>
        </pc:sldMkLst>
        <pc:spChg chg="mod">
          <ac:chgData name="Sharon van Waaij" userId="03cf760c1c013f7d" providerId="LiveId" clId="{E80A590C-8418-4E4B-B680-CBD2DAD01505}" dt="2025-11-09T17:32:21.103" v="5521" actId="20577"/>
          <ac:spMkLst>
            <pc:docMk/>
            <pc:sldMk cId="3821707767" sldId="262"/>
            <ac:spMk id="2" creationId="{ADF0871B-B6B8-EF9E-3700-2642890CC6B1}"/>
          </ac:spMkLst>
        </pc:spChg>
        <pc:spChg chg="mod">
          <ac:chgData name="Sharon van Waaij" userId="03cf760c1c013f7d" providerId="LiveId" clId="{E80A590C-8418-4E4B-B680-CBD2DAD01505}" dt="2025-11-09T11:13:24.223" v="180" actId="790"/>
          <ac:spMkLst>
            <pc:docMk/>
            <pc:sldMk cId="3821707767" sldId="262"/>
            <ac:spMk id="3" creationId="{41CC90F9-1E2B-7278-D060-42218711D05B}"/>
          </ac:spMkLst>
        </pc:spChg>
        <pc:spChg chg="mod">
          <ac:chgData name="Sharon van Waaij" userId="03cf760c1c013f7d" providerId="LiveId" clId="{E80A590C-8418-4E4B-B680-CBD2DAD01505}" dt="2025-11-11T15:34:31.809" v="6987" actId="1076"/>
          <ac:spMkLst>
            <pc:docMk/>
            <pc:sldMk cId="3821707767" sldId="262"/>
            <ac:spMk id="4" creationId="{03539A0E-D95D-AEF7-FF14-530DF9905F57}"/>
          </ac:spMkLst>
        </pc:spChg>
        <pc:picChg chg="add mod">
          <ac:chgData name="Sharon van Waaij" userId="03cf760c1c013f7d" providerId="LiveId" clId="{E80A590C-8418-4E4B-B680-CBD2DAD01505}" dt="2025-11-09T18:06:33.758" v="5622" actId="1076"/>
          <ac:picMkLst>
            <pc:docMk/>
            <pc:sldMk cId="3821707767" sldId="262"/>
            <ac:picMk id="5" creationId="{72A58802-6AB3-5792-848D-5759BE1A325D}"/>
          </ac:picMkLst>
        </pc:picChg>
      </pc:sldChg>
      <pc:sldChg chg="modSp mod">
        <pc:chgData name="Sharon van Waaij" userId="03cf760c1c013f7d" providerId="LiveId" clId="{E80A590C-8418-4E4B-B680-CBD2DAD01505}" dt="2025-11-11T15:12:50.313" v="6674" actId="20577"/>
        <pc:sldMkLst>
          <pc:docMk/>
          <pc:sldMk cId="771734282" sldId="263"/>
        </pc:sldMkLst>
        <pc:spChg chg="mod">
          <ac:chgData name="Sharon van Waaij" userId="03cf760c1c013f7d" providerId="LiveId" clId="{E80A590C-8418-4E4B-B680-CBD2DAD01505}" dt="2025-11-11T15:12:50.313" v="6674" actId="20577"/>
          <ac:spMkLst>
            <pc:docMk/>
            <pc:sldMk cId="771734282" sldId="263"/>
            <ac:spMk id="3" creationId="{C5A033F5-69FC-57F4-6863-6D9A3DF29235}"/>
          </ac:spMkLst>
        </pc:spChg>
      </pc:sldChg>
      <pc:sldChg chg="modSp new mod modAnim modNotesTx">
        <pc:chgData name="Sharon van Waaij" userId="03cf760c1c013f7d" providerId="LiveId" clId="{E80A590C-8418-4E4B-B680-CBD2DAD01505}" dt="2025-11-12T08:30:47.169" v="9929" actId="20577"/>
        <pc:sldMkLst>
          <pc:docMk/>
          <pc:sldMk cId="32860944" sldId="264"/>
        </pc:sldMkLst>
        <pc:spChg chg="mod">
          <ac:chgData name="Sharon van Waaij" userId="03cf760c1c013f7d" providerId="LiveId" clId="{E80A590C-8418-4E4B-B680-CBD2DAD01505}" dt="2025-11-09T19:13:29.545" v="6491" actId="1076"/>
          <ac:spMkLst>
            <pc:docMk/>
            <pc:sldMk cId="32860944" sldId="264"/>
            <ac:spMk id="2" creationId="{5695E7EC-93CD-737D-AF5A-D5884664B8BC}"/>
          </ac:spMkLst>
        </pc:spChg>
        <pc:spChg chg="mod">
          <ac:chgData name="Sharon van Waaij" userId="03cf760c1c013f7d" providerId="LiveId" clId="{E80A590C-8418-4E4B-B680-CBD2DAD01505}" dt="2025-11-11T20:00:19.936" v="9644" actId="20577"/>
          <ac:spMkLst>
            <pc:docMk/>
            <pc:sldMk cId="32860944" sldId="264"/>
            <ac:spMk id="4" creationId="{745190B0-3E50-8B66-0B20-6ECE846FA182}"/>
          </ac:spMkLst>
        </pc:spChg>
      </pc:sldChg>
      <pc:sldChg chg="add del">
        <pc:chgData name="Sharon van Waaij" userId="03cf760c1c013f7d" providerId="LiveId" clId="{E80A590C-8418-4E4B-B680-CBD2DAD01505}" dt="2025-10-29T08:51:40.199" v="3"/>
        <pc:sldMkLst>
          <pc:docMk/>
          <pc:sldMk cId="2010772546" sldId="264"/>
        </pc:sldMkLst>
      </pc:sldChg>
      <pc:sldChg chg="addSp delSp modSp new del mod modNotesTx">
        <pc:chgData name="Sharon van Waaij" userId="03cf760c1c013f7d" providerId="LiveId" clId="{E80A590C-8418-4E4B-B680-CBD2DAD01505}" dt="2025-11-09T16:31:44.130" v="5119" actId="2696"/>
        <pc:sldMkLst>
          <pc:docMk/>
          <pc:sldMk cId="1759954236" sldId="265"/>
        </pc:sldMkLst>
      </pc:sldChg>
      <pc:sldChg chg="new del">
        <pc:chgData name="Sharon van Waaij" userId="03cf760c1c013f7d" providerId="LiveId" clId="{E80A590C-8418-4E4B-B680-CBD2DAD01505}" dt="2025-11-09T11:44:14.422" v="1393" actId="47"/>
        <pc:sldMkLst>
          <pc:docMk/>
          <pc:sldMk cId="2522661027" sldId="265"/>
        </pc:sldMkLst>
      </pc:sldChg>
      <pc:sldChg chg="addSp delSp modSp new mod modAnim">
        <pc:chgData name="Sharon van Waaij" userId="03cf760c1c013f7d" providerId="LiveId" clId="{E80A590C-8418-4E4B-B680-CBD2DAD01505}" dt="2025-11-11T20:50:22.942" v="9852"/>
        <pc:sldMkLst>
          <pc:docMk/>
          <pc:sldMk cId="1804006446" sldId="266"/>
        </pc:sldMkLst>
        <pc:spChg chg="mod">
          <ac:chgData name="Sharon van Waaij" userId="03cf760c1c013f7d" providerId="LiveId" clId="{E80A590C-8418-4E4B-B680-CBD2DAD01505}" dt="2025-11-09T11:47:29.200" v="1439" actId="113"/>
          <ac:spMkLst>
            <pc:docMk/>
            <pc:sldMk cId="1804006446" sldId="266"/>
            <ac:spMk id="2" creationId="{267E5B2B-C83C-8BFD-2D20-5BC32E5EA10D}"/>
          </ac:spMkLst>
        </pc:spChg>
        <pc:spChg chg="mod">
          <ac:chgData name="Sharon van Waaij" userId="03cf760c1c013f7d" providerId="LiveId" clId="{E80A590C-8418-4E4B-B680-CBD2DAD01505}" dt="2025-11-11T19:12:18.968" v="9470" actId="113"/>
          <ac:spMkLst>
            <pc:docMk/>
            <pc:sldMk cId="1804006446" sldId="266"/>
            <ac:spMk id="4" creationId="{3D5599F0-77B3-1B16-844A-CE3DEB4B0707}"/>
          </ac:spMkLst>
        </pc:spChg>
        <pc:picChg chg="add mod">
          <ac:chgData name="Sharon van Waaij" userId="03cf760c1c013f7d" providerId="LiveId" clId="{E80A590C-8418-4E4B-B680-CBD2DAD01505}" dt="2025-11-09T17:42:03.735" v="5607" actId="1076"/>
          <ac:picMkLst>
            <pc:docMk/>
            <pc:sldMk cId="1804006446" sldId="266"/>
            <ac:picMk id="4104" creationId="{82F30935-0777-81CB-9BC7-47B049DF4B0C}"/>
          </ac:picMkLst>
        </pc:picChg>
      </pc:sldChg>
      <pc:sldChg chg="addSp delSp modSp new mod modAnim modNotesTx">
        <pc:chgData name="Sharon van Waaij" userId="03cf760c1c013f7d" providerId="LiveId" clId="{E80A590C-8418-4E4B-B680-CBD2DAD01505}" dt="2025-11-12T08:30:43.771" v="9928" actId="20577"/>
        <pc:sldMkLst>
          <pc:docMk/>
          <pc:sldMk cId="324895798" sldId="267"/>
        </pc:sldMkLst>
        <pc:spChg chg="mod">
          <ac:chgData name="Sharon van Waaij" userId="03cf760c1c013f7d" providerId="LiveId" clId="{E80A590C-8418-4E4B-B680-CBD2DAD01505}" dt="2025-11-09T19:13:16.161" v="6489" actId="1076"/>
          <ac:spMkLst>
            <pc:docMk/>
            <pc:sldMk cId="324895798" sldId="267"/>
            <ac:spMk id="2" creationId="{246F6F13-23AE-9A34-FB95-A277435DF572}"/>
          </ac:spMkLst>
        </pc:spChg>
        <pc:spChg chg="mod">
          <ac:chgData name="Sharon van Waaij" userId="03cf760c1c013f7d" providerId="LiveId" clId="{E80A590C-8418-4E4B-B680-CBD2DAD01505}" dt="2025-11-11T18:28:57.985" v="8542" actId="21"/>
          <ac:spMkLst>
            <pc:docMk/>
            <pc:sldMk cId="324895798" sldId="267"/>
            <ac:spMk id="4" creationId="{98C0B0F3-9F87-2500-F85C-E74BFDD4793E}"/>
          </ac:spMkLst>
        </pc:spChg>
        <pc:spChg chg="add mod">
          <ac:chgData name="Sharon van Waaij" userId="03cf760c1c013f7d" providerId="LiveId" clId="{E80A590C-8418-4E4B-B680-CBD2DAD01505}" dt="2025-11-09T14:19:35.696" v="3618" actId="1076"/>
          <ac:spMkLst>
            <pc:docMk/>
            <pc:sldMk cId="324895798" sldId="267"/>
            <ac:spMk id="5" creationId="{828A7440-1FFB-7302-1EBE-43E11254DA5A}"/>
          </ac:spMkLst>
        </pc:spChg>
        <pc:spChg chg="add mod">
          <ac:chgData name="Sharon van Waaij" userId="03cf760c1c013f7d" providerId="LiveId" clId="{E80A590C-8418-4E4B-B680-CBD2DAD01505}" dt="2025-11-09T14:19:13.867" v="3612" actId="1076"/>
          <ac:spMkLst>
            <pc:docMk/>
            <pc:sldMk cId="324895798" sldId="267"/>
            <ac:spMk id="6" creationId="{5ED68061-4155-851B-5536-E73435FC0F4C}"/>
          </ac:spMkLst>
        </pc:spChg>
        <pc:spChg chg="add mod">
          <ac:chgData name="Sharon van Waaij" userId="03cf760c1c013f7d" providerId="LiveId" clId="{E80A590C-8418-4E4B-B680-CBD2DAD01505}" dt="2025-11-09T14:19:20.320" v="3614" actId="1076"/>
          <ac:spMkLst>
            <pc:docMk/>
            <pc:sldMk cId="324895798" sldId="267"/>
            <ac:spMk id="7" creationId="{CF447149-3D57-2A13-D6A0-D0E7254A126B}"/>
          </ac:spMkLst>
        </pc:spChg>
        <pc:spChg chg="add mod">
          <ac:chgData name="Sharon van Waaij" userId="03cf760c1c013f7d" providerId="LiveId" clId="{E80A590C-8418-4E4B-B680-CBD2DAD01505}" dt="2025-11-11T18:30:08.049" v="8646" actId="20577"/>
          <ac:spMkLst>
            <pc:docMk/>
            <pc:sldMk cId="324895798" sldId="267"/>
            <ac:spMk id="8" creationId="{CA1AE4C1-6459-26C8-C9CA-E75EEC63086A}"/>
          </ac:spMkLst>
        </pc:spChg>
        <pc:picChg chg="add mod">
          <ac:chgData name="Sharon van Waaij" userId="03cf760c1c013f7d" providerId="LiveId" clId="{E80A590C-8418-4E4B-B680-CBD2DAD01505}" dt="2025-11-09T14:19:16.834" v="3613" actId="1076"/>
          <ac:picMkLst>
            <pc:docMk/>
            <pc:sldMk cId="324895798" sldId="267"/>
            <ac:picMk id="1028" creationId="{DB0ADBA6-D770-936A-3759-B4D64540B215}"/>
          </ac:picMkLst>
        </pc:picChg>
        <pc:picChg chg="add mod">
          <ac:chgData name="Sharon van Waaij" userId="03cf760c1c013f7d" providerId="LiveId" clId="{E80A590C-8418-4E4B-B680-CBD2DAD01505}" dt="2025-11-09T14:19:11.509" v="3611" actId="1076"/>
          <ac:picMkLst>
            <pc:docMk/>
            <pc:sldMk cId="324895798" sldId="267"/>
            <ac:picMk id="1030" creationId="{7FD259F7-EAC7-412B-5481-8C84E68FCE10}"/>
          </ac:picMkLst>
        </pc:picChg>
      </pc:sldChg>
      <pc:sldChg chg="addSp delSp modSp new mod modNotesTx">
        <pc:chgData name="Sharon van Waaij" userId="03cf760c1c013f7d" providerId="LiveId" clId="{E80A590C-8418-4E4B-B680-CBD2DAD01505}" dt="2025-11-12T08:30:31.873" v="9925" actId="20577"/>
        <pc:sldMkLst>
          <pc:docMk/>
          <pc:sldMk cId="1047227591" sldId="268"/>
        </pc:sldMkLst>
        <pc:spChg chg="mod">
          <ac:chgData name="Sharon van Waaij" userId="03cf760c1c013f7d" providerId="LiveId" clId="{E80A590C-8418-4E4B-B680-CBD2DAD01505}" dt="2025-11-09T19:15:16.310" v="6504" actId="1076"/>
          <ac:spMkLst>
            <pc:docMk/>
            <pc:sldMk cId="1047227591" sldId="268"/>
            <ac:spMk id="2" creationId="{8D68546B-D42A-E4FA-624C-B2EFBAAA9B7E}"/>
          </ac:spMkLst>
        </pc:spChg>
        <pc:spChg chg="mod">
          <ac:chgData name="Sharon van Waaij" userId="03cf760c1c013f7d" providerId="LiveId" clId="{E80A590C-8418-4E4B-B680-CBD2DAD01505}" dt="2025-11-11T20:31:19.424" v="9849" actId="20577"/>
          <ac:spMkLst>
            <pc:docMk/>
            <pc:sldMk cId="1047227591" sldId="268"/>
            <ac:spMk id="4" creationId="{0353469A-416D-58EA-75B7-C9ADEE5C4EB3}"/>
          </ac:spMkLst>
        </pc:spChg>
        <pc:spChg chg="add mod">
          <ac:chgData name="Sharon van Waaij" userId="03cf760c1c013f7d" providerId="LiveId" clId="{E80A590C-8418-4E4B-B680-CBD2DAD01505}" dt="2025-11-12T08:25:06.347" v="9917" actId="1076"/>
          <ac:spMkLst>
            <pc:docMk/>
            <pc:sldMk cId="1047227591" sldId="268"/>
            <ac:spMk id="5" creationId="{C64BA576-C9A3-E8D3-9CD4-362A0F7C962B}"/>
          </ac:spMkLst>
        </pc:spChg>
        <pc:picChg chg="add mod">
          <ac:chgData name="Sharon van Waaij" userId="03cf760c1c013f7d" providerId="LiveId" clId="{E80A590C-8418-4E4B-B680-CBD2DAD01505}" dt="2025-11-11T17:52:11.486" v="7490" actId="1076"/>
          <ac:picMkLst>
            <pc:docMk/>
            <pc:sldMk cId="1047227591" sldId="268"/>
            <ac:picMk id="6" creationId="{D6386046-0F1A-3298-EA3E-E86A1BA0604B}"/>
          </ac:picMkLst>
        </pc:picChg>
      </pc:sldChg>
      <pc:sldChg chg="addSp delSp modSp new mod modNotesTx">
        <pc:chgData name="Sharon van Waaij" userId="03cf760c1c013f7d" providerId="LiveId" clId="{E80A590C-8418-4E4B-B680-CBD2DAD01505}" dt="2025-11-12T08:30:50.234" v="9930" actId="20577"/>
        <pc:sldMkLst>
          <pc:docMk/>
          <pc:sldMk cId="1120331179" sldId="269"/>
        </pc:sldMkLst>
        <pc:spChg chg="mod">
          <ac:chgData name="Sharon van Waaij" userId="03cf760c1c013f7d" providerId="LiveId" clId="{E80A590C-8418-4E4B-B680-CBD2DAD01505}" dt="2025-11-09T19:14:48.927" v="6501" actId="1076"/>
          <ac:spMkLst>
            <pc:docMk/>
            <pc:sldMk cId="1120331179" sldId="269"/>
            <ac:spMk id="2" creationId="{97061DB7-7B9C-046C-F9B8-7BD5F08FB3BB}"/>
          </ac:spMkLst>
        </pc:spChg>
        <pc:spChg chg="mod">
          <ac:chgData name="Sharon van Waaij" userId="03cf760c1c013f7d" providerId="LiveId" clId="{E80A590C-8418-4E4B-B680-CBD2DAD01505}" dt="2025-11-11T15:33:52.313" v="6980" actId="1076"/>
          <ac:spMkLst>
            <pc:docMk/>
            <pc:sldMk cId="1120331179" sldId="269"/>
            <ac:spMk id="4" creationId="{BB489723-BB6D-81E7-01A7-E2C1A7AEF433}"/>
          </ac:spMkLst>
        </pc:spChg>
        <pc:picChg chg="add del mod">
          <ac:chgData name="Sharon van Waaij" userId="03cf760c1c013f7d" providerId="LiveId" clId="{E80A590C-8418-4E4B-B680-CBD2DAD01505}" dt="2025-11-11T15:39:42.073" v="6992" actId="478"/>
          <ac:picMkLst>
            <pc:docMk/>
            <pc:sldMk cId="1120331179" sldId="269"/>
            <ac:picMk id="5" creationId="{F2352E77-49C6-D787-4815-1887A71E4083}"/>
          </ac:picMkLst>
        </pc:picChg>
        <pc:picChg chg="add mod modCrop">
          <ac:chgData name="Sharon van Waaij" userId="03cf760c1c013f7d" providerId="LiveId" clId="{E80A590C-8418-4E4B-B680-CBD2DAD01505}" dt="2025-11-11T15:40:02.663" v="7001" actId="14100"/>
          <ac:picMkLst>
            <pc:docMk/>
            <pc:sldMk cId="1120331179" sldId="269"/>
            <ac:picMk id="7" creationId="{69DBE029-998B-91F9-408E-A7DA3DD6797E}"/>
          </ac:picMkLst>
        </pc:picChg>
      </pc:sldChg>
      <pc:sldChg chg="addSp delSp modSp new mod modNotesTx">
        <pc:chgData name="Sharon van Waaij" userId="03cf760c1c013f7d" providerId="LiveId" clId="{E80A590C-8418-4E4B-B680-CBD2DAD01505}" dt="2025-11-12T08:31:03.034" v="9932" actId="20577"/>
        <pc:sldMkLst>
          <pc:docMk/>
          <pc:sldMk cId="88280398" sldId="270"/>
        </pc:sldMkLst>
        <pc:spChg chg="add mod">
          <ac:chgData name="Sharon van Waaij" userId="03cf760c1c013f7d" providerId="LiveId" clId="{E80A590C-8418-4E4B-B680-CBD2DAD01505}" dt="2025-11-09T14:56:33.634" v="4201"/>
          <ac:spMkLst>
            <pc:docMk/>
            <pc:sldMk cId="88280398" sldId="270"/>
            <ac:spMk id="5" creationId="{C3D1299C-D366-59E8-7935-BA35D7657FFB}"/>
          </ac:spMkLst>
        </pc:spChg>
        <pc:spChg chg="add mod">
          <ac:chgData name="Sharon van Waaij" userId="03cf760c1c013f7d" providerId="LiveId" clId="{E80A590C-8418-4E4B-B680-CBD2DAD01505}" dt="2025-11-11T15:34:13.458" v="6984" actId="1076"/>
          <ac:spMkLst>
            <pc:docMk/>
            <pc:sldMk cId="88280398" sldId="270"/>
            <ac:spMk id="8" creationId="{174D95B9-B52F-3CCA-5C60-B869C3D47968}"/>
          </ac:spMkLst>
        </pc:spChg>
        <pc:spChg chg="add mod">
          <ac:chgData name="Sharon van Waaij" userId="03cf760c1c013f7d" providerId="LiveId" clId="{E80A590C-8418-4E4B-B680-CBD2DAD01505}" dt="2025-11-09T18:05:02.231" v="5620" actId="1076"/>
          <ac:spMkLst>
            <pc:docMk/>
            <pc:sldMk cId="88280398" sldId="270"/>
            <ac:spMk id="9" creationId="{159AD780-5E46-C61A-D97A-95057A4760A4}"/>
          </ac:spMkLst>
        </pc:spChg>
        <pc:picChg chg="add mod">
          <ac:chgData name="Sharon van Waaij" userId="03cf760c1c013f7d" providerId="LiveId" clId="{E80A590C-8418-4E4B-B680-CBD2DAD01505}" dt="2025-11-09T18:04:32.525" v="5614" actId="1076"/>
          <ac:picMkLst>
            <pc:docMk/>
            <pc:sldMk cId="88280398" sldId="270"/>
            <ac:picMk id="5124" creationId="{418B4513-F43B-B601-15C8-FC8B068316C6}"/>
          </ac:picMkLst>
        </pc:picChg>
      </pc:sldChg>
      <pc:sldChg chg="addSp delSp modSp new mod modNotesTx">
        <pc:chgData name="Sharon van Waaij" userId="03cf760c1c013f7d" providerId="LiveId" clId="{E80A590C-8418-4E4B-B680-CBD2DAD01505}" dt="2025-11-12T08:31:08.868" v="9933" actId="20577"/>
        <pc:sldMkLst>
          <pc:docMk/>
          <pc:sldMk cId="2715961182" sldId="271"/>
        </pc:sldMkLst>
        <pc:spChg chg="add mod">
          <ac:chgData name="Sharon van Waaij" userId="03cf760c1c013f7d" providerId="LiveId" clId="{E80A590C-8418-4E4B-B680-CBD2DAD01505}" dt="2025-11-11T15:29:42.942" v="6963" actId="207"/>
          <ac:spMkLst>
            <pc:docMk/>
            <pc:sldMk cId="2715961182" sldId="271"/>
            <ac:spMk id="2" creationId="{A30638EC-3068-515B-F494-30DD45613235}"/>
          </ac:spMkLst>
        </pc:spChg>
        <pc:spChg chg="mod">
          <ac:chgData name="Sharon van Waaij" userId="03cf760c1c013f7d" providerId="LiveId" clId="{E80A590C-8418-4E4B-B680-CBD2DAD01505}" dt="2025-11-11T15:34:20.346" v="6985" actId="1076"/>
          <ac:spMkLst>
            <pc:docMk/>
            <pc:sldMk cId="2715961182" sldId="271"/>
            <ac:spMk id="4" creationId="{26894E4A-711A-E1BA-321E-44B3392E7A49}"/>
          </ac:spMkLst>
        </pc:spChg>
        <pc:spChg chg="add mod">
          <ac:chgData name="Sharon van Waaij" userId="03cf760c1c013f7d" providerId="LiveId" clId="{E80A590C-8418-4E4B-B680-CBD2DAD01505}" dt="2025-11-09T16:12:55.378" v="4864"/>
          <ac:spMkLst>
            <pc:docMk/>
            <pc:sldMk cId="2715961182" sldId="271"/>
            <ac:spMk id="5" creationId="{6C1FAA09-866C-9557-6149-E1A1318EF44E}"/>
          </ac:spMkLst>
        </pc:spChg>
        <pc:spChg chg="add mod">
          <ac:chgData name="Sharon van Waaij" userId="03cf760c1c013f7d" providerId="LiveId" clId="{E80A590C-8418-4E4B-B680-CBD2DAD01505}" dt="2025-11-11T15:29:53.418" v="6965" actId="207"/>
          <ac:spMkLst>
            <pc:docMk/>
            <pc:sldMk cId="2715961182" sldId="271"/>
            <ac:spMk id="6" creationId="{DF40CF08-156A-F16D-D861-531ED0E92D99}"/>
          </ac:spMkLst>
        </pc:spChg>
        <pc:spChg chg="add mod">
          <ac:chgData name="Sharon van Waaij" userId="03cf760c1c013f7d" providerId="LiveId" clId="{E80A590C-8418-4E4B-B680-CBD2DAD01505}" dt="2025-11-09T16:39:30.531" v="5191" actId="1076"/>
          <ac:spMkLst>
            <pc:docMk/>
            <pc:sldMk cId="2715961182" sldId="271"/>
            <ac:spMk id="10" creationId="{593E6012-2CA0-DAE1-CE58-BE8689169EB8}"/>
          </ac:spMkLst>
        </pc:spChg>
        <pc:spChg chg="add mod">
          <ac:chgData name="Sharon van Waaij" userId="03cf760c1c013f7d" providerId="LiveId" clId="{E80A590C-8418-4E4B-B680-CBD2DAD01505}" dt="2025-11-09T16:43:11.024" v="5239" actId="1076"/>
          <ac:spMkLst>
            <pc:docMk/>
            <pc:sldMk cId="2715961182" sldId="271"/>
            <ac:spMk id="12" creationId="{7FC0881E-48C8-4CAA-F8EC-BBB08BEA1103}"/>
          </ac:spMkLst>
        </pc:spChg>
        <pc:spChg chg="add mod">
          <ac:chgData name="Sharon van Waaij" userId="03cf760c1c013f7d" providerId="LiveId" clId="{E80A590C-8418-4E4B-B680-CBD2DAD01505}" dt="2025-11-09T16:39:04.564" v="5185" actId="1076"/>
          <ac:spMkLst>
            <pc:docMk/>
            <pc:sldMk cId="2715961182" sldId="271"/>
            <ac:spMk id="14" creationId="{FB3C99BC-1DC8-1858-AA1A-3691BA01F40E}"/>
          </ac:spMkLst>
        </pc:spChg>
        <pc:spChg chg="add mod">
          <ac:chgData name="Sharon van Waaij" userId="03cf760c1c013f7d" providerId="LiveId" clId="{E80A590C-8418-4E4B-B680-CBD2DAD01505}" dt="2025-11-09T16:38:59.023" v="5184" actId="1076"/>
          <ac:spMkLst>
            <pc:docMk/>
            <pc:sldMk cId="2715961182" sldId="271"/>
            <ac:spMk id="15" creationId="{2D7CB7EF-1386-AD8D-CD76-234F2B6505D3}"/>
          </ac:spMkLst>
        </pc:spChg>
        <pc:spChg chg="add mod">
          <ac:chgData name="Sharon van Waaij" userId="03cf760c1c013f7d" providerId="LiveId" clId="{E80A590C-8418-4E4B-B680-CBD2DAD01505}" dt="2025-11-09T16:39:15.196" v="5187" actId="1076"/>
          <ac:spMkLst>
            <pc:docMk/>
            <pc:sldMk cId="2715961182" sldId="271"/>
            <ac:spMk id="16" creationId="{BBC600BD-7EBB-688D-7F4B-50EC49D2F70D}"/>
          </ac:spMkLst>
        </pc:spChg>
        <pc:spChg chg="add mod">
          <ac:chgData name="Sharon van Waaij" userId="03cf760c1c013f7d" providerId="LiveId" clId="{E80A590C-8418-4E4B-B680-CBD2DAD01505}" dt="2025-11-09T16:39:34.756" v="5192" actId="1076"/>
          <ac:spMkLst>
            <pc:docMk/>
            <pc:sldMk cId="2715961182" sldId="271"/>
            <ac:spMk id="17" creationId="{5D6AE84F-4F59-4207-C2CA-C678B8E27AB6}"/>
          </ac:spMkLst>
        </pc:spChg>
        <pc:spChg chg="add mod">
          <ac:chgData name="Sharon van Waaij" userId="03cf760c1c013f7d" providerId="LiveId" clId="{E80A590C-8418-4E4B-B680-CBD2DAD01505}" dt="2025-11-09T16:39:20.505" v="5188" actId="1076"/>
          <ac:spMkLst>
            <pc:docMk/>
            <pc:sldMk cId="2715961182" sldId="271"/>
            <ac:spMk id="18" creationId="{2A0C0630-7FD7-D73A-331F-F6E80458C0C1}"/>
          </ac:spMkLst>
        </pc:spChg>
        <pc:spChg chg="add mod">
          <ac:chgData name="Sharon van Waaij" userId="03cf760c1c013f7d" providerId="LiveId" clId="{E80A590C-8418-4E4B-B680-CBD2DAD01505}" dt="2025-11-09T16:40:48.015" v="5211" actId="1076"/>
          <ac:spMkLst>
            <pc:docMk/>
            <pc:sldMk cId="2715961182" sldId="271"/>
            <ac:spMk id="21" creationId="{8634893D-288B-6AB2-ADB6-B6862A1A29F0}"/>
          </ac:spMkLst>
        </pc:spChg>
        <pc:spChg chg="add mod">
          <ac:chgData name="Sharon van Waaij" userId="03cf760c1c013f7d" providerId="LiveId" clId="{E80A590C-8418-4E4B-B680-CBD2DAD01505}" dt="2025-11-09T16:43:55.442" v="5247" actId="1076"/>
          <ac:spMkLst>
            <pc:docMk/>
            <pc:sldMk cId="2715961182" sldId="271"/>
            <ac:spMk id="22" creationId="{B3310322-C94C-3F54-282D-78440D4BB235}"/>
          </ac:spMkLst>
        </pc:spChg>
        <pc:spChg chg="add mod">
          <ac:chgData name="Sharon van Waaij" userId="03cf760c1c013f7d" providerId="LiveId" clId="{E80A590C-8418-4E4B-B680-CBD2DAD01505}" dt="2025-11-11T15:28:14.863" v="6958" actId="20577"/>
          <ac:spMkLst>
            <pc:docMk/>
            <pc:sldMk cId="2715961182" sldId="271"/>
            <ac:spMk id="24" creationId="{63632823-CAB5-BADB-E8B3-D4B5BB3E6AB3}"/>
          </ac:spMkLst>
        </pc:spChg>
        <pc:spChg chg="add mod">
          <ac:chgData name="Sharon van Waaij" userId="03cf760c1c013f7d" providerId="LiveId" clId="{E80A590C-8418-4E4B-B680-CBD2DAD01505}" dt="2025-11-09T16:55:03.442" v="5391" actId="404"/>
          <ac:spMkLst>
            <pc:docMk/>
            <pc:sldMk cId="2715961182" sldId="271"/>
            <ac:spMk id="25" creationId="{3778FD89-6F49-5F60-8A43-37BFBDC394EB}"/>
          </ac:spMkLst>
        </pc:spChg>
        <pc:spChg chg="add mod">
          <ac:chgData name="Sharon van Waaij" userId="03cf760c1c013f7d" providerId="LiveId" clId="{E80A590C-8418-4E4B-B680-CBD2DAD01505}" dt="2025-11-11T15:29:06.693" v="6959" actId="20577"/>
          <ac:spMkLst>
            <pc:docMk/>
            <pc:sldMk cId="2715961182" sldId="271"/>
            <ac:spMk id="27" creationId="{97CE675C-1600-0D67-8474-978365D4D049}"/>
          </ac:spMkLst>
        </pc:spChg>
        <pc:spChg chg="add mod">
          <ac:chgData name="Sharon van Waaij" userId="03cf760c1c013f7d" providerId="LiveId" clId="{E80A590C-8418-4E4B-B680-CBD2DAD01505}" dt="2025-11-09T16:40:12.381" v="5200" actId="14100"/>
          <ac:spMkLst>
            <pc:docMk/>
            <pc:sldMk cId="2715961182" sldId="271"/>
            <ac:spMk id="30" creationId="{6A8A4B51-0DA5-940A-3A65-619599617A15}"/>
          </ac:spMkLst>
        </pc:spChg>
        <pc:spChg chg="add mod">
          <ac:chgData name="Sharon van Waaij" userId="03cf760c1c013f7d" providerId="LiveId" clId="{E80A590C-8418-4E4B-B680-CBD2DAD01505}" dt="2025-11-09T16:40:36.939" v="5209" actId="1076"/>
          <ac:spMkLst>
            <pc:docMk/>
            <pc:sldMk cId="2715961182" sldId="271"/>
            <ac:spMk id="32" creationId="{1BAD86AE-127C-FF50-6027-6BEAF962C06D}"/>
          </ac:spMkLst>
        </pc:spChg>
        <pc:spChg chg="add mod">
          <ac:chgData name="Sharon van Waaij" userId="03cf760c1c013f7d" providerId="LiveId" clId="{E80A590C-8418-4E4B-B680-CBD2DAD01505}" dt="2025-11-09T16:40:33.756" v="5208" actId="1076"/>
          <ac:spMkLst>
            <pc:docMk/>
            <pc:sldMk cId="2715961182" sldId="271"/>
            <ac:spMk id="33" creationId="{32AE4B79-0775-2A20-F82E-659C788CBE0D}"/>
          </ac:spMkLst>
        </pc:spChg>
        <pc:picChg chg="add mod">
          <ac:chgData name="Sharon van Waaij" userId="03cf760c1c013f7d" providerId="LiveId" clId="{E80A590C-8418-4E4B-B680-CBD2DAD01505}" dt="2025-11-09T16:39:44.867" v="5194" actId="1076"/>
          <ac:picMkLst>
            <pc:docMk/>
            <pc:sldMk cId="2715961182" sldId="271"/>
            <ac:picMk id="7" creationId="{E93D24C2-2D95-4E5B-00FF-DABE6FD6C473}"/>
          </ac:picMkLst>
        </pc:picChg>
        <pc:picChg chg="add mod modCrop">
          <ac:chgData name="Sharon van Waaij" userId="03cf760c1c013f7d" providerId="LiveId" clId="{E80A590C-8418-4E4B-B680-CBD2DAD01505}" dt="2025-11-09T16:39:49.762" v="5196" actId="1076"/>
          <ac:picMkLst>
            <pc:docMk/>
            <pc:sldMk cId="2715961182" sldId="271"/>
            <ac:picMk id="9" creationId="{A3B06AA3-919D-A01E-A862-7AB3223FB37F}"/>
          </ac:picMkLst>
        </pc:picChg>
        <pc:picChg chg="add mod">
          <ac:chgData name="Sharon van Waaij" userId="03cf760c1c013f7d" providerId="LiveId" clId="{E80A590C-8418-4E4B-B680-CBD2DAD01505}" dt="2025-11-09T16:51:45.566" v="5316" actId="1076"/>
          <ac:picMkLst>
            <pc:docMk/>
            <pc:sldMk cId="2715961182" sldId="271"/>
            <ac:picMk id="19" creationId="{B8D1AD1A-B821-EF38-BE4B-C0116462C5DD}"/>
          </ac:picMkLst>
        </pc:picChg>
        <pc:picChg chg="add mod">
          <ac:chgData name="Sharon van Waaij" userId="03cf760c1c013f7d" providerId="LiveId" clId="{E80A590C-8418-4E4B-B680-CBD2DAD01505}" dt="2025-11-09T16:38:46.794" v="5180" actId="1076"/>
          <ac:picMkLst>
            <pc:docMk/>
            <pc:sldMk cId="2715961182" sldId="271"/>
            <ac:picMk id="3074" creationId="{F50D4271-6F0E-A5B8-7B29-0B1ADFBCB4AB}"/>
          </ac:picMkLst>
        </pc:picChg>
      </pc:sldChg>
      <pc:sldChg chg="addSp delSp modSp new mod modNotesTx">
        <pc:chgData name="Sharon van Waaij" userId="03cf760c1c013f7d" providerId="LiveId" clId="{E80A590C-8418-4E4B-B680-CBD2DAD01505}" dt="2025-11-12T08:31:35.906" v="9936" actId="20577"/>
        <pc:sldMkLst>
          <pc:docMk/>
          <pc:sldMk cId="3736154602" sldId="272"/>
        </pc:sldMkLst>
        <pc:spChg chg="mod">
          <ac:chgData name="Sharon van Waaij" userId="03cf760c1c013f7d" providerId="LiveId" clId="{E80A590C-8418-4E4B-B680-CBD2DAD01505}" dt="2025-11-10T15:23:17.855" v="6558" actId="20577"/>
          <ac:spMkLst>
            <pc:docMk/>
            <pc:sldMk cId="3736154602" sldId="272"/>
            <ac:spMk id="2" creationId="{686CC9A0-BDC8-AB11-FE10-146E56A42BE6}"/>
          </ac:spMkLst>
        </pc:spChg>
        <pc:picChg chg="add mod">
          <ac:chgData name="Sharon van Waaij" userId="03cf760c1c013f7d" providerId="LiveId" clId="{E80A590C-8418-4E4B-B680-CBD2DAD01505}" dt="2025-11-10T15:30:58.602" v="6561" actId="1076"/>
          <ac:picMkLst>
            <pc:docMk/>
            <pc:sldMk cId="3736154602" sldId="272"/>
            <ac:picMk id="8" creationId="{8FC32CEC-87EC-9992-CF22-AC48B17BDA14}"/>
          </ac:picMkLst>
        </pc:picChg>
      </pc:sldChg>
      <pc:sldChg chg="addSp delSp modSp new mod ord modAnim modNotesTx">
        <pc:chgData name="Sharon van Waaij" userId="03cf760c1c013f7d" providerId="LiveId" clId="{E80A590C-8418-4E4B-B680-CBD2DAD01505}" dt="2025-11-12T08:30:35.091" v="9926" actId="20577"/>
        <pc:sldMkLst>
          <pc:docMk/>
          <pc:sldMk cId="2992290458" sldId="273"/>
        </pc:sldMkLst>
        <pc:spChg chg="mod">
          <ac:chgData name="Sharon van Waaij" userId="03cf760c1c013f7d" providerId="LiveId" clId="{E80A590C-8418-4E4B-B680-CBD2DAD01505}" dt="2025-11-11T18:03:19.968" v="7615" actId="113"/>
          <ac:spMkLst>
            <pc:docMk/>
            <pc:sldMk cId="2992290458" sldId="273"/>
            <ac:spMk id="2" creationId="{28603A2F-8353-8B28-75B0-A6BDF7E04228}"/>
          </ac:spMkLst>
        </pc:spChg>
        <pc:spChg chg="mod">
          <ac:chgData name="Sharon van Waaij" userId="03cf760c1c013f7d" providerId="LiveId" clId="{E80A590C-8418-4E4B-B680-CBD2DAD01505}" dt="2025-11-11T17:41:32.766" v="7287" actId="14100"/>
          <ac:spMkLst>
            <pc:docMk/>
            <pc:sldMk cId="2992290458" sldId="273"/>
            <ac:spMk id="3" creationId="{5DC05550-2A1B-FF29-6514-D91C4BCA9075}"/>
          </ac:spMkLst>
        </pc:spChg>
        <pc:spChg chg="add mod">
          <ac:chgData name="Sharon van Waaij" userId="03cf760c1c013f7d" providerId="LiveId" clId="{E80A590C-8418-4E4B-B680-CBD2DAD01505}" dt="2025-11-11T19:46:33.389" v="9490" actId="14100"/>
          <ac:spMkLst>
            <pc:docMk/>
            <pc:sldMk cId="2992290458" sldId="273"/>
            <ac:spMk id="4" creationId="{9324F69B-A552-51DE-6D1B-67FEDD856965}"/>
          </ac:spMkLst>
        </pc:spChg>
        <pc:spChg chg="del mod">
          <ac:chgData name="Sharon van Waaij" userId="03cf760c1c013f7d" providerId="LiveId" clId="{E80A590C-8418-4E4B-B680-CBD2DAD01505}" dt="2025-11-11T17:34:02.311" v="7179" actId="478"/>
          <ac:spMkLst>
            <pc:docMk/>
            <pc:sldMk cId="2992290458" sldId="273"/>
            <ac:spMk id="4" creationId="{A6D08764-7C3D-341B-C53D-37086B061997}"/>
          </ac:spMkLst>
        </pc:spChg>
        <pc:spChg chg="add del">
          <ac:chgData name="Sharon van Waaij" userId="03cf760c1c013f7d" providerId="LiveId" clId="{E80A590C-8418-4E4B-B680-CBD2DAD01505}" dt="2025-11-11T17:34:26.390" v="7186" actId="478"/>
          <ac:spMkLst>
            <pc:docMk/>
            <pc:sldMk cId="2992290458" sldId="273"/>
            <ac:spMk id="8" creationId="{2B56C301-9592-32CE-E263-B83DCA8331C9}"/>
          </ac:spMkLst>
        </pc:spChg>
        <pc:spChg chg="add del">
          <ac:chgData name="Sharon van Waaij" userId="03cf760c1c013f7d" providerId="LiveId" clId="{E80A590C-8418-4E4B-B680-CBD2DAD01505}" dt="2025-11-11T17:34:30.751" v="7188" actId="22"/>
          <ac:spMkLst>
            <pc:docMk/>
            <pc:sldMk cId="2992290458" sldId="273"/>
            <ac:spMk id="10" creationId="{361C6783-60D8-3485-3EC7-3DCBED00419E}"/>
          </ac:spMkLst>
        </pc:spChg>
        <pc:spChg chg="add mod">
          <ac:chgData name="Sharon van Waaij" userId="03cf760c1c013f7d" providerId="LiveId" clId="{E80A590C-8418-4E4B-B680-CBD2DAD01505}" dt="2025-11-11T19:48:26.839" v="9498" actId="20577"/>
          <ac:spMkLst>
            <pc:docMk/>
            <pc:sldMk cId="2992290458" sldId="273"/>
            <ac:spMk id="14" creationId="{C7B08EBE-DD4E-B55B-9700-328F331E0F1D}"/>
          </ac:spMkLst>
        </pc:spChg>
        <pc:spChg chg="add mod">
          <ac:chgData name="Sharon van Waaij" userId="03cf760c1c013f7d" providerId="LiveId" clId="{E80A590C-8418-4E4B-B680-CBD2DAD01505}" dt="2025-11-11T17:41:55.813" v="7294" actId="1076"/>
          <ac:spMkLst>
            <pc:docMk/>
            <pc:sldMk cId="2992290458" sldId="273"/>
            <ac:spMk id="16" creationId="{3E3F43FF-CBB7-9F7B-C015-D84628073A82}"/>
          </ac:spMkLst>
        </pc:spChg>
        <pc:picChg chg="add mod modCrop">
          <ac:chgData name="Sharon van Waaij" userId="03cf760c1c013f7d" providerId="LiveId" clId="{E80A590C-8418-4E4B-B680-CBD2DAD01505}" dt="2025-11-11T19:46:21.911" v="9488" actId="1076"/>
          <ac:picMkLst>
            <pc:docMk/>
            <pc:sldMk cId="2992290458" sldId="273"/>
            <ac:picMk id="6" creationId="{88E5BD15-A5F4-7C58-B43D-A6AB8A0064BA}"/>
          </ac:picMkLst>
        </pc:picChg>
        <pc:picChg chg="add mod modCrop">
          <ac:chgData name="Sharon van Waaij" userId="03cf760c1c013f7d" providerId="LiveId" clId="{E80A590C-8418-4E4B-B680-CBD2DAD01505}" dt="2025-11-11T17:37:53.533" v="7238" actId="1076"/>
          <ac:picMkLst>
            <pc:docMk/>
            <pc:sldMk cId="2992290458" sldId="273"/>
            <ac:picMk id="11" creationId="{1D866C49-7EA7-876B-0EBE-236C2BBC53E8}"/>
          </ac:picMkLst>
        </pc:picChg>
        <pc:picChg chg="add mod">
          <ac:chgData name="Sharon van Waaij" userId="03cf760c1c013f7d" providerId="LiveId" clId="{E80A590C-8418-4E4B-B680-CBD2DAD01505}" dt="2025-11-11T19:46:19.479" v="9487" actId="1076"/>
          <ac:picMkLst>
            <pc:docMk/>
            <pc:sldMk cId="2992290458" sldId="273"/>
            <ac:picMk id="13" creationId="{518B6FD9-AB8D-907E-8A81-2B41B4B7D8AD}"/>
          </ac:picMkLst>
        </pc:picChg>
      </pc:sldChg>
      <pc:sldChg chg="addSp delSp modSp new mod ord modNotesTx">
        <pc:chgData name="Sharon van Waaij" userId="03cf760c1c013f7d" providerId="LiveId" clId="{E80A590C-8418-4E4B-B680-CBD2DAD01505}" dt="2025-11-12T08:30:38.943" v="9927" actId="20577"/>
        <pc:sldMkLst>
          <pc:docMk/>
          <pc:sldMk cId="1627629855" sldId="274"/>
        </pc:sldMkLst>
        <pc:spChg chg="del">
          <ac:chgData name="Sharon van Waaij" userId="03cf760c1c013f7d" providerId="LiveId" clId="{E80A590C-8418-4E4B-B680-CBD2DAD01505}" dt="2025-11-11T17:28:13.808" v="7158" actId="478"/>
          <ac:spMkLst>
            <pc:docMk/>
            <pc:sldMk cId="1627629855" sldId="274"/>
            <ac:spMk id="2" creationId="{AE1C6DCD-01B4-7A66-5A7F-C0AAF09BD5D3}"/>
          </ac:spMkLst>
        </pc:spChg>
        <pc:spChg chg="del mod">
          <ac:chgData name="Sharon van Waaij" userId="03cf760c1c013f7d" providerId="LiveId" clId="{E80A590C-8418-4E4B-B680-CBD2DAD01505}" dt="2025-11-11T17:28:11.414" v="7157" actId="478"/>
          <ac:spMkLst>
            <pc:docMk/>
            <pc:sldMk cId="1627629855" sldId="274"/>
            <ac:spMk id="4" creationId="{08CEDDDF-C910-DA51-3151-4DA88DCF05CC}"/>
          </ac:spMkLst>
        </pc:spChg>
        <pc:spChg chg="add del mod">
          <ac:chgData name="Sharon van Waaij" userId="03cf760c1c013f7d" providerId="LiveId" clId="{E80A590C-8418-4E4B-B680-CBD2DAD01505}" dt="2025-11-11T17:28:16.366" v="7159" actId="478"/>
          <ac:spMkLst>
            <pc:docMk/>
            <pc:sldMk cId="1627629855" sldId="274"/>
            <ac:spMk id="8" creationId="{31913711-79D2-679C-8FC0-3BE9B465D8D3}"/>
          </ac:spMkLst>
        </pc:spChg>
        <pc:spChg chg="add mod">
          <ac:chgData name="Sharon van Waaij" userId="03cf760c1c013f7d" providerId="LiveId" clId="{E80A590C-8418-4E4B-B680-CBD2DAD01505}" dt="2025-11-11T18:03:17.093" v="7614" actId="113"/>
          <ac:spMkLst>
            <pc:docMk/>
            <pc:sldMk cId="1627629855" sldId="274"/>
            <ac:spMk id="11" creationId="{BC59F8ED-E875-DF2F-B855-BBBB84E9FAEE}"/>
          </ac:spMkLst>
        </pc:spChg>
        <pc:spChg chg="add mod">
          <ac:chgData name="Sharon van Waaij" userId="03cf760c1c013f7d" providerId="LiveId" clId="{E80A590C-8418-4E4B-B680-CBD2DAD01505}" dt="2025-11-11T17:44:50.407" v="7349"/>
          <ac:spMkLst>
            <pc:docMk/>
            <pc:sldMk cId="1627629855" sldId="274"/>
            <ac:spMk id="12" creationId="{26138601-F0BA-676B-FC89-05172E61ABAD}"/>
          </ac:spMkLst>
        </pc:spChg>
        <pc:spChg chg="add mod">
          <ac:chgData name="Sharon van Waaij" userId="03cf760c1c013f7d" providerId="LiveId" clId="{E80A590C-8418-4E4B-B680-CBD2DAD01505}" dt="2025-11-11T17:46:43.952" v="7379" actId="6549"/>
          <ac:spMkLst>
            <pc:docMk/>
            <pc:sldMk cId="1627629855" sldId="274"/>
            <ac:spMk id="13" creationId="{C613B5E5-735F-B7FE-1533-F591224E3939}"/>
          </ac:spMkLst>
        </pc:spChg>
        <pc:spChg chg="add del mod">
          <ac:chgData name="Sharon van Waaij" userId="03cf760c1c013f7d" providerId="LiveId" clId="{E80A590C-8418-4E4B-B680-CBD2DAD01505}" dt="2025-11-11T17:48:56.296" v="7440" actId="478"/>
          <ac:spMkLst>
            <pc:docMk/>
            <pc:sldMk cId="1627629855" sldId="274"/>
            <ac:spMk id="15" creationId="{5779BF69-FCF1-6FDD-592A-FBABDD70F8A0}"/>
          </ac:spMkLst>
        </pc:spChg>
        <pc:picChg chg="add mod">
          <ac:chgData name="Sharon van Waaij" userId="03cf760c1c013f7d" providerId="LiveId" clId="{E80A590C-8418-4E4B-B680-CBD2DAD01505}" dt="2025-11-11T17:44:16.001" v="7341" actId="1076"/>
          <ac:picMkLst>
            <pc:docMk/>
            <pc:sldMk cId="1627629855" sldId="274"/>
            <ac:picMk id="6" creationId="{8D3C1C15-974E-4001-A9AD-5EDFCB148E58}"/>
          </ac:picMkLst>
        </pc:picChg>
        <pc:picChg chg="add mod modCrop">
          <ac:chgData name="Sharon van Waaij" userId="03cf760c1c013f7d" providerId="LiveId" clId="{E80A590C-8418-4E4B-B680-CBD2DAD01505}" dt="2025-11-11T18:03:37.155" v="7616" actId="1076"/>
          <ac:picMkLst>
            <pc:docMk/>
            <pc:sldMk cId="1627629855" sldId="274"/>
            <ac:picMk id="10" creationId="{795660DC-18B1-65A3-2AB0-649D2E3ED781}"/>
          </ac:picMkLst>
        </pc:picChg>
      </pc:sldChg>
      <pc:sldChg chg="new del">
        <pc:chgData name="Sharon van Waaij" userId="03cf760c1c013f7d" providerId="LiveId" clId="{E80A590C-8418-4E4B-B680-CBD2DAD01505}" dt="2025-11-12T08:21:29.140" v="9863" actId="2696"/>
        <pc:sldMkLst>
          <pc:docMk/>
          <pc:sldMk cId="703045445" sldId="275"/>
        </pc:sldMkLst>
      </pc:sldChg>
      <pc:sldChg chg="addSp modSp new del mod">
        <pc:chgData name="Sharon van Waaij" userId="03cf760c1c013f7d" providerId="LiveId" clId="{E80A590C-8418-4E4B-B680-CBD2DAD01505}" dt="2025-11-11T18:23:00.262" v="8283" actId="2696"/>
        <pc:sldMkLst>
          <pc:docMk/>
          <pc:sldMk cId="1825969049" sldId="275"/>
        </pc:sldMkLst>
        <pc:spChg chg="mod">
          <ac:chgData name="Sharon van Waaij" userId="03cf760c1c013f7d" providerId="LiveId" clId="{E80A590C-8418-4E4B-B680-CBD2DAD01505}" dt="2025-11-11T18:03:13.907" v="7613" actId="113"/>
          <ac:spMkLst>
            <pc:docMk/>
            <pc:sldMk cId="1825969049" sldId="275"/>
            <ac:spMk id="2" creationId="{C2BA0CA7-8BF4-8633-A847-2DAA7471E733}"/>
          </ac:spMkLst>
        </pc:spChg>
        <pc:spChg chg="mod">
          <ac:chgData name="Sharon van Waaij" userId="03cf760c1c013f7d" providerId="LiveId" clId="{E80A590C-8418-4E4B-B680-CBD2DAD01505}" dt="2025-11-11T17:49:55.625" v="7477" actId="20577"/>
          <ac:spMkLst>
            <pc:docMk/>
            <pc:sldMk cId="1825969049" sldId="275"/>
            <ac:spMk id="4" creationId="{0181429C-831D-2A2F-8DF9-8DAF4F8443DC}"/>
          </ac:spMkLst>
        </pc:spChg>
        <pc:spChg chg="add mod">
          <ac:chgData name="Sharon van Waaij" userId="03cf760c1c013f7d" providerId="LiveId" clId="{E80A590C-8418-4E4B-B680-CBD2DAD01505}" dt="2025-11-11T17:49:37.932" v="7456"/>
          <ac:spMkLst>
            <pc:docMk/>
            <pc:sldMk cId="1825969049" sldId="275"/>
            <ac:spMk id="6" creationId="{ED28C4BD-C3EC-FAB6-68DE-59A8E8FA0799}"/>
          </ac:spMkLst>
        </pc:spChg>
        <pc:picChg chg="add mod">
          <ac:chgData name="Sharon van Waaij" userId="03cf760c1c013f7d" providerId="LiveId" clId="{E80A590C-8418-4E4B-B680-CBD2DAD01505}" dt="2025-11-11T17:49:28.187" v="7455"/>
          <ac:picMkLst>
            <pc:docMk/>
            <pc:sldMk cId="1825969049" sldId="275"/>
            <ac:picMk id="5" creationId="{57227261-3551-A3B3-B060-055AA412ACB6}"/>
          </ac:picMkLst>
        </pc:picChg>
      </pc:sldChg>
      <pc:sldChg chg="modSp new mod ord">
        <pc:chgData name="Sharon van Waaij" userId="03cf760c1c013f7d" providerId="LiveId" clId="{E80A590C-8418-4E4B-B680-CBD2DAD01505}" dt="2025-11-12T08:27:47.738" v="9923" actId="404"/>
        <pc:sldMkLst>
          <pc:docMk/>
          <pc:sldMk cId="2713846254" sldId="275"/>
        </pc:sldMkLst>
        <pc:spChg chg="mod">
          <ac:chgData name="Sharon van Waaij" userId="03cf760c1c013f7d" providerId="LiveId" clId="{E80A590C-8418-4E4B-B680-CBD2DAD01505}" dt="2025-11-12T08:21:46.146" v="9885" actId="113"/>
          <ac:spMkLst>
            <pc:docMk/>
            <pc:sldMk cId="2713846254" sldId="275"/>
            <ac:spMk id="2" creationId="{6E08649A-32D1-C33C-BA55-4280B4055AE9}"/>
          </ac:spMkLst>
        </pc:spChg>
        <pc:spChg chg="mod">
          <ac:chgData name="Sharon van Waaij" userId="03cf760c1c013f7d" providerId="LiveId" clId="{E80A590C-8418-4E4B-B680-CBD2DAD01505}" dt="2025-11-12T08:27:47.738" v="9923" actId="404"/>
          <ac:spMkLst>
            <pc:docMk/>
            <pc:sldMk cId="2713846254" sldId="275"/>
            <ac:spMk id="4" creationId="{AE8A26C6-DDBD-84B8-46E5-E53BDF16F61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6CE9F8C-1656-D528-4D96-E70E00ECD7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C6A97C3-BF6A-BA94-B29D-F8BFE3D284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92433-EB11-45DD-98F3-37F08CB289C0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1D7915D-0664-11B9-C5B5-B8D689556F4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8253C22-14D2-321E-0F1C-1677015106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CC976-6A8E-424E-A1B7-0A1033B579D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99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erriweather" pitchFamily="2" charset="77"/>
              </a:defRPr>
            </a:lvl1pPr>
          </a:lstStyle>
          <a:p>
            <a:fld id="{74339EEE-E176-7947-8E00-F01126ED10E4}" type="datetimeFigureOut">
              <a:rPr lang="nl-NL" smtClean="0"/>
              <a:pPr/>
              <a:t>14-1-2026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erriweather" pitchFamily="2" charset="77"/>
              </a:defRPr>
            </a:lvl1pPr>
          </a:lstStyle>
          <a:p>
            <a:fld id="{637B80C8-3308-6C4F-B1C5-C23743646DBC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52253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Merriweather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Merriweather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Merriweather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Merriweather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Merriweather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Pitch RP1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B80C8-3308-6C4F-B1C5-C23743646DBC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14924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04113-A9AE-66AE-AE57-A4B0353B1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6C152E2-974A-4700-2983-E305F97836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965ACB4-644E-9510-799F-BC1EB21F9B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Research is based on 3 broad underlying ideas, that all come together in one common end goal!</a:t>
            </a:r>
          </a:p>
          <a:p>
            <a:pPr marL="0" indent="0">
              <a:buNone/>
            </a:pPr>
            <a:r>
              <a:rPr lang="en-US" b="1" dirty="0">
                <a:sym typeface="Wingdings" panose="05000000000000000000" pitchFamily="2" charset="2"/>
              </a:rPr>
              <a:t> To develop….</a:t>
            </a:r>
            <a:endParaRPr lang="nl-NL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Parent-metabolite model</a:t>
            </a:r>
          </a:p>
          <a:p>
            <a:r>
              <a:rPr lang="nl-NL" dirty="0" err="1"/>
              <a:t>Comparing</a:t>
            </a:r>
            <a:r>
              <a:rPr lang="nl-NL" dirty="0"/>
              <a:t> IN </a:t>
            </a:r>
            <a:r>
              <a:rPr lang="nl-NL" dirty="0" err="1"/>
              <a:t>with</a:t>
            </a:r>
            <a:r>
              <a:rPr lang="nl-NL" dirty="0"/>
              <a:t> IV, </a:t>
            </a:r>
            <a:r>
              <a:rPr lang="nl-NL" dirty="0" err="1"/>
              <a:t>if</a:t>
            </a:r>
            <a:r>
              <a:rPr lang="nl-NL" dirty="0"/>
              <a:t> IN is a </a:t>
            </a:r>
            <a:r>
              <a:rPr lang="nl-NL" dirty="0" err="1"/>
              <a:t>good</a:t>
            </a:r>
            <a:r>
              <a:rPr lang="nl-NL" dirty="0"/>
              <a:t> </a:t>
            </a:r>
            <a:r>
              <a:rPr lang="nl-NL" dirty="0" err="1"/>
              <a:t>alternative</a:t>
            </a:r>
            <a:endParaRPr lang="nl-NL" dirty="0"/>
          </a:p>
          <a:p>
            <a:endParaRPr lang="nl-NL" dirty="0"/>
          </a:p>
          <a:p>
            <a:pPr marL="0" indent="0">
              <a:buNone/>
            </a:pPr>
            <a:r>
              <a:rPr lang="en-US" dirty="0"/>
              <a:t>Key questions:</a:t>
            </a:r>
          </a:p>
          <a:p>
            <a:pPr marL="457200" lvl="1" indent="0">
              <a:buNone/>
            </a:pPr>
            <a:r>
              <a:rPr lang="en-US" dirty="0"/>
              <a:t>1. Which </a:t>
            </a:r>
            <a:r>
              <a:rPr lang="en-US" b="1" dirty="0"/>
              <a:t>mechanistic PK processes </a:t>
            </a:r>
            <a:r>
              <a:rPr lang="en-US" dirty="0"/>
              <a:t>drive the temporal CNS PK of tramadol and M1?</a:t>
            </a:r>
          </a:p>
          <a:p>
            <a:pPr marL="457200" lvl="1" indent="0">
              <a:buNone/>
            </a:pPr>
            <a:r>
              <a:rPr lang="en-US" dirty="0"/>
              <a:t>2. Does IN administration of a compound that is actively transported at the BBB lead to </a:t>
            </a:r>
            <a:r>
              <a:rPr lang="en-US" b="1" dirty="0"/>
              <a:t>distributional enhancement </a:t>
            </a:r>
            <a:r>
              <a:rPr lang="en-US" dirty="0"/>
              <a:t>of the drug compared to IV administration?</a:t>
            </a:r>
          </a:p>
          <a:p>
            <a:pPr marL="457200" lvl="1" indent="0">
              <a:buNone/>
            </a:pPr>
            <a:r>
              <a:rPr lang="en-US" dirty="0"/>
              <a:t>3. Is the appearance of M1 and its subsequent CNS distribution </a:t>
            </a:r>
            <a:r>
              <a:rPr lang="en-US" b="1" dirty="0"/>
              <a:t>impacted</a:t>
            </a:r>
            <a:r>
              <a:rPr lang="en-US" dirty="0"/>
              <a:t> by IN dosing compared to IV dosing (and might this lead to differences in its effectivity)?</a:t>
            </a:r>
          </a:p>
          <a:p>
            <a:pPr marL="457200" lvl="1" indent="0">
              <a:buNone/>
            </a:pPr>
            <a:r>
              <a:rPr lang="en-US" dirty="0"/>
              <a:t>4. Do </a:t>
            </a:r>
            <a:r>
              <a:rPr lang="en-US" b="1" dirty="0"/>
              <a:t>active processes </a:t>
            </a:r>
            <a:r>
              <a:rPr lang="en-US" dirty="0"/>
              <a:t>at the BBB/BCSFB that have been identified for IV dosing </a:t>
            </a:r>
            <a:r>
              <a:rPr lang="en-US" b="1" dirty="0"/>
              <a:t>contribute</a:t>
            </a:r>
            <a:r>
              <a:rPr lang="en-US" dirty="0"/>
              <a:t> in the same manner to the extent of CNS distribution after IN dosing?</a:t>
            </a:r>
          </a:p>
          <a:p>
            <a:pPr marL="457200" lvl="1" indent="0">
              <a:buNone/>
            </a:pPr>
            <a:r>
              <a:rPr lang="en-US" dirty="0"/>
              <a:t>5. Is IN tramadol a </a:t>
            </a:r>
            <a:r>
              <a:rPr lang="en-US" b="1" dirty="0"/>
              <a:t>viable option </a:t>
            </a:r>
            <a:r>
              <a:rPr lang="en-US" dirty="0"/>
              <a:t>for better treatment of chronic pain?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B69D1F2-CB9A-4993-D403-D3B994CB1E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B80C8-3308-6C4F-B1C5-C23743646DBC}" type="slidenum">
              <a:rPr lang="nl-NL" smtClean="0"/>
              <a:pPr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35094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Blood </a:t>
            </a:r>
            <a:r>
              <a:rPr lang="nl-NL" dirty="0" err="1"/>
              <a:t>brain</a:t>
            </a:r>
            <a:r>
              <a:rPr lang="nl-NL" dirty="0"/>
              <a:t> </a:t>
            </a:r>
            <a:r>
              <a:rPr lang="nl-NL" dirty="0" err="1"/>
              <a:t>barrier</a:t>
            </a:r>
            <a:r>
              <a:rPr lang="nl-NL" dirty="0"/>
              <a:t> (BBB)</a:t>
            </a:r>
          </a:p>
          <a:p>
            <a:pPr marL="0" indent="0">
              <a:buNone/>
            </a:pPr>
            <a:r>
              <a:rPr lang="nl-NL" dirty="0"/>
              <a:t>Blood </a:t>
            </a:r>
            <a:r>
              <a:rPr lang="nl-NL" dirty="0" err="1"/>
              <a:t>cerebrospinal</a:t>
            </a:r>
            <a:r>
              <a:rPr lang="nl-NL" dirty="0"/>
              <a:t> </a:t>
            </a:r>
            <a:r>
              <a:rPr lang="nl-NL" dirty="0" err="1"/>
              <a:t>fluid</a:t>
            </a:r>
            <a:r>
              <a:rPr lang="nl-NL" dirty="0"/>
              <a:t> </a:t>
            </a:r>
            <a:r>
              <a:rPr lang="nl-NL" dirty="0" err="1"/>
              <a:t>barrier</a:t>
            </a:r>
            <a:r>
              <a:rPr lang="nl-NL" dirty="0"/>
              <a:t> (BCSFB)</a:t>
            </a:r>
          </a:p>
          <a:p>
            <a:pPr marL="0" indent="0">
              <a:buNone/>
            </a:pPr>
            <a:endParaRPr lang="nl-NL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B80C8-3308-6C4F-B1C5-C23743646DBC}" type="slidenum">
              <a:rPr lang="nl-NL" smtClean="0"/>
              <a:pPr/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61167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DD64F2-1188-0B07-0585-F5DBA64A9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BA9E2C2-443B-0B98-BA76-D6FBECAD75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B2C6088-C877-7E99-4C5F-BB38144EBF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GB" dirty="0"/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923BCA7-4FAC-E07D-64DA-BD097CF891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B80C8-3308-6C4F-B1C5-C23743646DBC}" type="slidenum">
              <a:rPr lang="nl-NL" smtClean="0"/>
              <a:pPr/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53712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BFF65-2E93-5332-6A92-C5324F4C4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1BE3733-22EF-A2DA-9D45-7487B686F9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4999A83-B3AA-455F-27C2-9D7FBBA28E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F173875-9FC6-7C84-08B9-C0F160EA78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B80C8-3308-6C4F-B1C5-C23743646DBC}" type="slidenum">
              <a:rPr lang="nl-NL" smtClean="0"/>
              <a:pPr/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6103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D1283-64A9-0618-9EDE-19A560C82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EF1269D-77CD-32AE-CE70-AEFC75CBA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309478F-E036-12AD-7187-025A56B478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nl-NL" b="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9D4D796-CBA8-B3DF-89A5-D62C7641B5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B80C8-3308-6C4F-B1C5-C23743646DBC}" type="slidenum">
              <a:rPr lang="nl-NL" smtClean="0"/>
              <a:pPr/>
              <a:t>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72718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B587D-B1E7-98F5-A9ED-E9E35F9C2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4AB9E04-6FC3-417B-9932-F0198B2BC9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04C8988-AD53-9A03-1832-BA97EC6FC9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nl-NL" b="0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1381D28-7F77-285E-B7C0-42576313D3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B80C8-3308-6C4F-B1C5-C23743646DBC}" type="slidenum">
              <a:rPr lang="nl-NL" smtClean="0"/>
              <a:pPr/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16092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Zegelringen" descr="Afbeelding met cirkel, schermopname, astronomie, spiraal&#10;&#10;Door AI gegenereerde inhoud is mogelijk onjuist.">
            <a:extLst>
              <a:ext uri="{FF2B5EF4-FFF2-40B4-BE49-F238E27FC236}">
                <a16:creationId xmlns:a16="http://schemas.microsoft.com/office/drawing/2014/main" id="{A7C30CD9-56A2-3061-334C-CC08D2F4C83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709265" cy="6858000"/>
          </a:xfrm>
          <a:prstGeom prst="rect">
            <a:avLst/>
          </a:prstGeom>
        </p:spPr>
      </p:pic>
      <p:pic>
        <p:nvPicPr>
          <p:cNvPr id="27" name="Druppel met logo">
            <a:extLst>
              <a:ext uri="{FF2B5EF4-FFF2-40B4-BE49-F238E27FC236}">
                <a16:creationId xmlns:a16="http://schemas.microsoft.com/office/drawing/2014/main" id="{E0CC0575-4598-F485-8168-644E1078CAE1}"/>
              </a:ext>
            </a:extLst>
          </p:cNvPr>
          <p:cNvPicPr>
            <a:picLocks/>
          </p:cNvPicPr>
          <p:nvPr userDrawn="1"/>
        </p:nvPicPr>
        <p:blipFill>
          <a:blip r:embed="rId4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  <p:sp>
        <p:nvSpPr>
          <p:cNvPr id="28" name="Instructie">
            <a:extLst>
              <a:ext uri="{FF2B5EF4-FFF2-40B4-BE49-F238E27FC236}">
                <a16:creationId xmlns:a16="http://schemas.microsoft.com/office/drawing/2014/main" id="{765CD649-A938-4483-40C4-3EA138452144}"/>
              </a:ext>
            </a:extLst>
          </p:cNvPr>
          <p:cNvSpPr txBox="1">
            <a:spLocks/>
          </p:cNvSpPr>
          <p:nvPr userDrawn="1"/>
        </p:nvSpPr>
        <p:spPr>
          <a:xfrm>
            <a:off x="0" y="-428288"/>
            <a:ext cx="12192000" cy="3664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/>
        </p:spPr>
        <p:txBody>
          <a:bodyPr wrap="square" lIns="216000" tIns="72000" rIns="216000" bIns="108000" rtlCol="0">
            <a:spAutoFit/>
          </a:bodyPr>
          <a:lstStyle>
            <a:defPPr>
              <a:defRPr lang="nl-NL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/>
            </a:lvl1pPr>
          </a:lstStyle>
          <a:p>
            <a:pPr lvl="0"/>
            <a:r>
              <a:rPr lang="nl-NL" dirty="0"/>
              <a:t>Achtergrondafbeelding plaatsen of veranderen? Druk met de rechtermuisknop op de dia en kies Achtergrond opmaken...  &gt; Opvulling met afbeelding of </a:t>
            </a:r>
            <a:r>
              <a:rPr lang="nl-NL" dirty="0" err="1"/>
              <a:t>bitmappatroon</a:t>
            </a:r>
            <a:r>
              <a:rPr lang="nl-NL" dirty="0"/>
              <a:t>.</a:t>
            </a:r>
            <a:endParaRPr lang="en-US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9083B8E7-1D38-9C47-013C-F4992CD53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14991" y="978312"/>
            <a:ext cx="4066784" cy="3286799"/>
          </a:xfrm>
          <a:solidFill>
            <a:srgbClr val="001158"/>
          </a:solidFill>
        </p:spPr>
        <p:txBody>
          <a:bodyPr lIns="432000" rIns="360000" anchor="ctr" anchorCtr="0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6" name="Ondertitel 2">
            <a:extLst>
              <a:ext uri="{FF2B5EF4-FFF2-40B4-BE49-F238E27FC236}">
                <a16:creationId xmlns:a16="http://schemas.microsoft.com/office/drawing/2014/main" id="{62633FD3-2632-D253-14D8-2DB59416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97035" y="3429000"/>
            <a:ext cx="3369628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8193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989C73-BE72-9B8E-748B-D539A67AC6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2273"/>
            <a:ext cx="6118846" cy="6870273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  <a:gd name="connsiteX0" fmla="*/ 3255632 w 6118846"/>
              <a:gd name="connsiteY0" fmla="*/ 0 h 6864137"/>
              <a:gd name="connsiteX1" fmla="*/ 5968378 w 6118846"/>
              <a:gd name="connsiteY1" fmla="*/ 0 h 6864137"/>
              <a:gd name="connsiteX2" fmla="*/ 6118846 w 6118846"/>
              <a:gd name="connsiteY2" fmla="*/ 6857999 h 6864137"/>
              <a:gd name="connsiteX3" fmla="*/ 5688769 w 6118846"/>
              <a:gd name="connsiteY3" fmla="*/ 6857177 h 6864137"/>
              <a:gd name="connsiteX4" fmla="*/ 5522630 w 6118846"/>
              <a:gd name="connsiteY4" fmla="*/ 6579974 h 6864137"/>
              <a:gd name="connsiteX5" fmla="*/ 5538794 w 6118846"/>
              <a:gd name="connsiteY5" fmla="*/ 0 h 6864137"/>
              <a:gd name="connsiteX6" fmla="*/ 3139031 w 6118846"/>
              <a:gd name="connsiteY6" fmla="*/ 7000 h 6864137"/>
              <a:gd name="connsiteX7" fmla="*/ 3255632 w 6118846"/>
              <a:gd name="connsiteY7" fmla="*/ 0 h 6864137"/>
              <a:gd name="connsiteX8" fmla="*/ 0 w 6118846"/>
              <a:gd name="connsiteY8" fmla="*/ 0 h 6864137"/>
              <a:gd name="connsiteX9" fmla="*/ 5529589 w 6118846"/>
              <a:gd name="connsiteY9" fmla="*/ 0 h 6864137"/>
              <a:gd name="connsiteX10" fmla="*/ 5680057 w 6118846"/>
              <a:gd name="connsiteY10" fmla="*/ 6857999 h 6864137"/>
              <a:gd name="connsiteX11" fmla="*/ 2911851 w 6118846"/>
              <a:gd name="connsiteY11" fmla="*/ 6864137 h 6864137"/>
              <a:gd name="connsiteX12" fmla="*/ 0 w 6118846"/>
              <a:gd name="connsiteY12" fmla="*/ 0 h 6864137"/>
              <a:gd name="connsiteX0" fmla="*/ 3255632 w 6118846"/>
              <a:gd name="connsiteY0" fmla="*/ 0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255632 w 6118846"/>
              <a:gd name="connsiteY7" fmla="*/ 0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  <a:gd name="connsiteX0" fmla="*/ 3452013 w 6118846"/>
              <a:gd name="connsiteY0" fmla="*/ 6137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452013 w 6118846"/>
              <a:gd name="connsiteY7" fmla="*/ 6137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18846" h="6870273">
                <a:moveTo>
                  <a:pt x="3452013" y="6137"/>
                </a:moveTo>
                <a:lnTo>
                  <a:pt x="5968378" y="0"/>
                </a:lnTo>
                <a:cubicBezTo>
                  <a:pt x="5275968" y="1144534"/>
                  <a:pt x="4252164" y="3884665"/>
                  <a:pt x="6118846" y="6857999"/>
                </a:cubicBezTo>
                <a:lnTo>
                  <a:pt x="5688769" y="6857177"/>
                </a:lnTo>
                <a:lnTo>
                  <a:pt x="5522630" y="6579974"/>
                </a:lnTo>
                <a:cubicBezTo>
                  <a:pt x="3886244" y="3714965"/>
                  <a:pt x="4868022" y="1108768"/>
                  <a:pt x="5538794" y="0"/>
                </a:cubicBezTo>
                <a:lnTo>
                  <a:pt x="3139031" y="7000"/>
                </a:lnTo>
                <a:cubicBezTo>
                  <a:pt x="3139031" y="6712"/>
                  <a:pt x="3452013" y="6425"/>
                  <a:pt x="3452013" y="6137"/>
                </a:cubicBezTo>
                <a:close/>
                <a:moveTo>
                  <a:pt x="0" y="0"/>
                </a:moveTo>
                <a:lnTo>
                  <a:pt x="5529589" y="0"/>
                </a:lnTo>
                <a:cubicBezTo>
                  <a:pt x="4837179" y="1144534"/>
                  <a:pt x="3813375" y="3884665"/>
                  <a:pt x="5680057" y="6857999"/>
                </a:cubicBezTo>
                <a:lnTo>
                  <a:pt x="21365" y="6870273"/>
                </a:lnTo>
                <a:cubicBezTo>
                  <a:pt x="20380" y="4590410"/>
                  <a:pt x="985" y="2279863"/>
                  <a:pt x="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318" y="368504"/>
            <a:ext cx="5212800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317" y="2739443"/>
            <a:ext cx="5212799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2714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086" y="365125"/>
            <a:ext cx="8346713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2EC20397-C339-4975-0412-4D44B10366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6137"/>
            <a:ext cx="3209949" cy="6864137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9949" h="6864137">
                <a:moveTo>
                  <a:pt x="346735" y="0"/>
                </a:moveTo>
                <a:lnTo>
                  <a:pt x="3059481" y="0"/>
                </a:lnTo>
                <a:cubicBezTo>
                  <a:pt x="2367071" y="1144534"/>
                  <a:pt x="1343267" y="3884665"/>
                  <a:pt x="3209949" y="6857999"/>
                </a:cubicBezTo>
                <a:lnTo>
                  <a:pt x="2779872" y="6857177"/>
                </a:lnTo>
                <a:lnTo>
                  <a:pt x="2613733" y="6579974"/>
                </a:lnTo>
                <a:cubicBezTo>
                  <a:pt x="977347" y="3714965"/>
                  <a:pt x="1959125" y="1108768"/>
                  <a:pt x="2629897" y="0"/>
                </a:cubicBezTo>
                <a:lnTo>
                  <a:pt x="230134" y="7000"/>
                </a:lnTo>
                <a:cubicBezTo>
                  <a:pt x="230134" y="6712"/>
                  <a:pt x="346735" y="288"/>
                  <a:pt x="346735" y="0"/>
                </a:cubicBezTo>
                <a:close/>
                <a:moveTo>
                  <a:pt x="0" y="6137"/>
                </a:moveTo>
                <a:lnTo>
                  <a:pt x="2620692" y="0"/>
                </a:lnTo>
                <a:cubicBezTo>
                  <a:pt x="1928282" y="1144534"/>
                  <a:pt x="904478" y="3884665"/>
                  <a:pt x="2771160" y="6857999"/>
                </a:cubicBezTo>
                <a:lnTo>
                  <a:pt x="2954" y="6864137"/>
                </a:lnTo>
                <a:cubicBezTo>
                  <a:pt x="1969" y="4584274"/>
                  <a:pt x="985" y="2286000"/>
                  <a:pt x="0" y="6137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3C7B6FA-D4F6-9982-DC4D-88249182ED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06725" y="2036763"/>
            <a:ext cx="8346713" cy="4046537"/>
          </a:xfrm>
        </p:spPr>
        <p:txBody>
          <a:bodyPr/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68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olgpagina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086" y="365125"/>
            <a:ext cx="8346713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7086" y="1825625"/>
            <a:ext cx="8346714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2EC20397-C339-4975-0412-4D44B10366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6137"/>
            <a:ext cx="3209949" cy="6864137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9949" h="6864137">
                <a:moveTo>
                  <a:pt x="346735" y="0"/>
                </a:moveTo>
                <a:lnTo>
                  <a:pt x="3059481" y="0"/>
                </a:lnTo>
                <a:cubicBezTo>
                  <a:pt x="2367071" y="1144534"/>
                  <a:pt x="1343267" y="3884665"/>
                  <a:pt x="3209949" y="6857999"/>
                </a:cubicBezTo>
                <a:lnTo>
                  <a:pt x="2779872" y="6857177"/>
                </a:lnTo>
                <a:lnTo>
                  <a:pt x="2613733" y="6579974"/>
                </a:lnTo>
                <a:cubicBezTo>
                  <a:pt x="977347" y="3714965"/>
                  <a:pt x="1959125" y="1108768"/>
                  <a:pt x="2629897" y="0"/>
                </a:cubicBezTo>
                <a:lnTo>
                  <a:pt x="230134" y="7000"/>
                </a:lnTo>
                <a:cubicBezTo>
                  <a:pt x="230134" y="6712"/>
                  <a:pt x="346735" y="288"/>
                  <a:pt x="346735" y="0"/>
                </a:cubicBezTo>
                <a:close/>
                <a:moveTo>
                  <a:pt x="0" y="6137"/>
                </a:moveTo>
                <a:lnTo>
                  <a:pt x="2620692" y="0"/>
                </a:lnTo>
                <a:cubicBezTo>
                  <a:pt x="1928282" y="1144534"/>
                  <a:pt x="904478" y="3884665"/>
                  <a:pt x="2771160" y="6857999"/>
                </a:cubicBezTo>
                <a:lnTo>
                  <a:pt x="2954" y="6864137"/>
                </a:lnTo>
                <a:cubicBezTo>
                  <a:pt x="1969" y="4584274"/>
                  <a:pt x="985" y="2286000"/>
                  <a:pt x="0" y="6137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97690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olgpagina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086" y="365125"/>
            <a:ext cx="8346713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007086" y="1825625"/>
            <a:ext cx="8346714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 dirty="0"/>
              <a:t>Hier tekstblok van maken</a:t>
            </a:r>
          </a:p>
        </p:txBody>
      </p:sp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2EC20397-C339-4975-0412-4D44B10366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6137"/>
            <a:ext cx="3209949" cy="6864137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9949" h="6864137">
                <a:moveTo>
                  <a:pt x="346735" y="0"/>
                </a:moveTo>
                <a:lnTo>
                  <a:pt x="3059481" y="0"/>
                </a:lnTo>
                <a:cubicBezTo>
                  <a:pt x="2367071" y="1144534"/>
                  <a:pt x="1343267" y="3884665"/>
                  <a:pt x="3209949" y="6857999"/>
                </a:cubicBezTo>
                <a:lnTo>
                  <a:pt x="2779872" y="6857177"/>
                </a:lnTo>
                <a:lnTo>
                  <a:pt x="2613733" y="6579974"/>
                </a:lnTo>
                <a:cubicBezTo>
                  <a:pt x="977347" y="3714965"/>
                  <a:pt x="1959125" y="1108768"/>
                  <a:pt x="2629897" y="0"/>
                </a:cubicBezTo>
                <a:lnTo>
                  <a:pt x="230134" y="7000"/>
                </a:lnTo>
                <a:cubicBezTo>
                  <a:pt x="230134" y="6712"/>
                  <a:pt x="346735" y="288"/>
                  <a:pt x="346735" y="0"/>
                </a:cubicBezTo>
                <a:close/>
                <a:moveTo>
                  <a:pt x="0" y="6137"/>
                </a:moveTo>
                <a:lnTo>
                  <a:pt x="2620692" y="0"/>
                </a:lnTo>
                <a:cubicBezTo>
                  <a:pt x="1928282" y="1144534"/>
                  <a:pt x="904478" y="3884665"/>
                  <a:pt x="2771160" y="6857999"/>
                </a:cubicBezTo>
                <a:lnTo>
                  <a:pt x="2954" y="6864137"/>
                </a:lnTo>
                <a:cubicBezTo>
                  <a:pt x="1969" y="4584274"/>
                  <a:pt x="985" y="2286000"/>
                  <a:pt x="0" y="6137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89505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086" y="365125"/>
            <a:ext cx="8346713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007086" y="1825625"/>
            <a:ext cx="5124323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 dirty="0"/>
              <a:t>Hier tekstblok van maken</a:t>
            </a:r>
          </a:p>
        </p:txBody>
      </p:sp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2EC20397-C339-4975-0412-4D44B10366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2159" y="1"/>
            <a:ext cx="3209949" cy="6864137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9949" h="6864137">
                <a:moveTo>
                  <a:pt x="346735" y="0"/>
                </a:moveTo>
                <a:lnTo>
                  <a:pt x="3059481" y="0"/>
                </a:lnTo>
                <a:cubicBezTo>
                  <a:pt x="2367071" y="1144534"/>
                  <a:pt x="1343267" y="3884665"/>
                  <a:pt x="3209949" y="6857999"/>
                </a:cubicBezTo>
                <a:lnTo>
                  <a:pt x="2779872" y="6857177"/>
                </a:lnTo>
                <a:lnTo>
                  <a:pt x="2613733" y="6579974"/>
                </a:lnTo>
                <a:cubicBezTo>
                  <a:pt x="977347" y="3714965"/>
                  <a:pt x="1959125" y="1108768"/>
                  <a:pt x="2629897" y="0"/>
                </a:cubicBezTo>
                <a:lnTo>
                  <a:pt x="230134" y="7000"/>
                </a:lnTo>
                <a:cubicBezTo>
                  <a:pt x="230134" y="6712"/>
                  <a:pt x="346735" y="288"/>
                  <a:pt x="346735" y="0"/>
                </a:cubicBezTo>
                <a:close/>
                <a:moveTo>
                  <a:pt x="0" y="6137"/>
                </a:moveTo>
                <a:lnTo>
                  <a:pt x="2620692" y="0"/>
                </a:lnTo>
                <a:cubicBezTo>
                  <a:pt x="1928282" y="1144534"/>
                  <a:pt x="904478" y="3884665"/>
                  <a:pt x="2771160" y="6857999"/>
                </a:cubicBezTo>
                <a:lnTo>
                  <a:pt x="2954" y="6864137"/>
                </a:lnTo>
                <a:cubicBezTo>
                  <a:pt x="1969" y="4584274"/>
                  <a:pt x="985" y="2286000"/>
                  <a:pt x="0" y="6137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9019979-6A44-783E-3154-3E8966CE73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9438" y="1825625"/>
            <a:ext cx="3154362" cy="4351338"/>
          </a:xfrm>
          <a:solidFill>
            <a:srgbClr val="BCD2FF">
              <a:alpha val="48956"/>
            </a:srgbClr>
          </a:solidFill>
        </p:spPr>
        <p:txBody>
          <a:bodyPr lIns="216000" tIns="251999" rIns="251999" bIns="251999">
            <a:noAutofit/>
          </a:bodyPr>
          <a:lstStyle>
            <a:lvl1pPr>
              <a:defRPr sz="1200"/>
            </a:lvl1pPr>
            <a:lvl2pPr>
              <a:defRPr sz="1100"/>
            </a:lvl2pPr>
            <a:lvl3pPr>
              <a:defRPr sz="105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22679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98838D9D-2D9C-15B3-318A-CD1ECFCB7F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42516" y="0"/>
            <a:ext cx="4949486" cy="6858000"/>
          </a:xfrm>
          <a:custGeom>
            <a:avLst/>
            <a:gdLst>
              <a:gd name="connsiteX0" fmla="*/ 0 w 4956580"/>
              <a:gd name="connsiteY0" fmla="*/ 0 h 6858000"/>
              <a:gd name="connsiteX1" fmla="*/ 4956580 w 4956580"/>
              <a:gd name="connsiteY1" fmla="*/ 0 h 6858000"/>
              <a:gd name="connsiteX2" fmla="*/ 4956580 w 4956580"/>
              <a:gd name="connsiteY2" fmla="*/ 6858000 h 6858000"/>
              <a:gd name="connsiteX3" fmla="*/ 0 w 4956580"/>
              <a:gd name="connsiteY3" fmla="*/ 6858000 h 6858000"/>
              <a:gd name="connsiteX4" fmla="*/ 0 w 4956580"/>
              <a:gd name="connsiteY4" fmla="*/ 0 h 6858000"/>
              <a:gd name="connsiteX0" fmla="*/ 1000317 w 4956580"/>
              <a:gd name="connsiteY0" fmla="*/ 0 h 6858000"/>
              <a:gd name="connsiteX1" fmla="*/ 4956580 w 4956580"/>
              <a:gd name="connsiteY1" fmla="*/ 0 h 6858000"/>
              <a:gd name="connsiteX2" fmla="*/ 4956580 w 4956580"/>
              <a:gd name="connsiteY2" fmla="*/ 6858000 h 6858000"/>
              <a:gd name="connsiteX3" fmla="*/ 0 w 4956580"/>
              <a:gd name="connsiteY3" fmla="*/ 6858000 h 6858000"/>
              <a:gd name="connsiteX4" fmla="*/ 1000317 w 4956580"/>
              <a:gd name="connsiteY4" fmla="*/ 0 h 6858000"/>
              <a:gd name="connsiteX0" fmla="*/ 0 w 3956263"/>
              <a:gd name="connsiteY0" fmla="*/ 0 h 6858000"/>
              <a:gd name="connsiteX1" fmla="*/ 3956263 w 3956263"/>
              <a:gd name="connsiteY1" fmla="*/ 0 h 6858000"/>
              <a:gd name="connsiteX2" fmla="*/ 3956263 w 3956263"/>
              <a:gd name="connsiteY2" fmla="*/ 6858000 h 6858000"/>
              <a:gd name="connsiteX3" fmla="*/ 49095 w 3956263"/>
              <a:gd name="connsiteY3" fmla="*/ 6858000 h 6858000"/>
              <a:gd name="connsiteX4" fmla="*/ 0 w 3956263"/>
              <a:gd name="connsiteY4" fmla="*/ 0 h 6858000"/>
              <a:gd name="connsiteX0" fmla="*/ 935630 w 4891893"/>
              <a:gd name="connsiteY0" fmla="*/ 0 h 6858000"/>
              <a:gd name="connsiteX1" fmla="*/ 4891893 w 4891893"/>
              <a:gd name="connsiteY1" fmla="*/ 0 h 6858000"/>
              <a:gd name="connsiteX2" fmla="*/ 4891893 w 4891893"/>
              <a:gd name="connsiteY2" fmla="*/ 6858000 h 6858000"/>
              <a:gd name="connsiteX3" fmla="*/ 984725 w 4891893"/>
              <a:gd name="connsiteY3" fmla="*/ 6858000 h 6858000"/>
              <a:gd name="connsiteX4" fmla="*/ 935630 w 4891893"/>
              <a:gd name="connsiteY4" fmla="*/ 0 h 6858000"/>
              <a:gd name="connsiteX0" fmla="*/ 1187030 w 5143293"/>
              <a:gd name="connsiteY0" fmla="*/ 0 h 6858000"/>
              <a:gd name="connsiteX1" fmla="*/ 5143293 w 5143293"/>
              <a:gd name="connsiteY1" fmla="*/ 0 h 6858000"/>
              <a:gd name="connsiteX2" fmla="*/ 5143293 w 5143293"/>
              <a:gd name="connsiteY2" fmla="*/ 6858000 h 6858000"/>
              <a:gd name="connsiteX3" fmla="*/ 1236125 w 5143293"/>
              <a:gd name="connsiteY3" fmla="*/ 6858000 h 6858000"/>
              <a:gd name="connsiteX4" fmla="*/ 1187030 w 5143293"/>
              <a:gd name="connsiteY4" fmla="*/ 0 h 6858000"/>
              <a:gd name="connsiteX0" fmla="*/ 993223 w 4949486"/>
              <a:gd name="connsiteY0" fmla="*/ 0 h 6858000"/>
              <a:gd name="connsiteX1" fmla="*/ 4949486 w 4949486"/>
              <a:gd name="connsiteY1" fmla="*/ 0 h 6858000"/>
              <a:gd name="connsiteX2" fmla="*/ 4949486 w 4949486"/>
              <a:gd name="connsiteY2" fmla="*/ 6858000 h 6858000"/>
              <a:gd name="connsiteX3" fmla="*/ 1042318 w 4949486"/>
              <a:gd name="connsiteY3" fmla="*/ 6858000 h 6858000"/>
              <a:gd name="connsiteX4" fmla="*/ 993223 w 494948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86" h="6858000">
                <a:moveTo>
                  <a:pt x="993223" y="0"/>
                </a:moveTo>
                <a:lnTo>
                  <a:pt x="4949486" y="0"/>
                </a:lnTo>
                <a:lnTo>
                  <a:pt x="4949486" y="6858000"/>
                </a:lnTo>
                <a:lnTo>
                  <a:pt x="1042318" y="6858000"/>
                </a:lnTo>
                <a:cubicBezTo>
                  <a:pt x="-692383" y="4166963"/>
                  <a:pt x="58367" y="1635488"/>
                  <a:pt x="993223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928256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12591" y="1825625"/>
            <a:ext cx="5928257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 dirty="0"/>
              <a:t>Hier tekstblok van maken</a:t>
            </a:r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03059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103412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291EDE7-7C3B-A663-266A-1499CE12F7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2591" y="1825625"/>
            <a:ext cx="10341208" cy="4351338"/>
          </a:xfrm>
        </p:spPr>
        <p:txBody>
          <a:bodyPr/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682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olgpagina - 0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2592" y="365125"/>
            <a:ext cx="10341208" cy="1325563"/>
          </a:xfrm>
        </p:spPr>
        <p:txBody>
          <a:bodyPr/>
          <a:lstStyle>
            <a:lvl1pPr>
              <a:defRPr b="1" i="0">
                <a:latin typeface="Merriweather" pitchFamily="2" charset="77"/>
              </a:defRPr>
            </a:lvl1pPr>
          </a:lstStyle>
          <a:p>
            <a:r>
              <a:rPr lang="nl-NL" dirty="0"/>
              <a:t>Video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7B6DB267-AABE-0225-A758-99F1B4073528}"/>
              </a:ext>
            </a:extLst>
          </p:cNvPr>
          <p:cNvSpPr txBox="1"/>
          <p:nvPr userDrawn="1"/>
        </p:nvSpPr>
        <p:spPr>
          <a:xfrm>
            <a:off x="1012592" y="1905000"/>
            <a:ext cx="103412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0" i="0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Kies het </a:t>
            </a:r>
            <a:r>
              <a:rPr lang="nl-NL" sz="2000" b="0" i="1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Invoegen &gt; Media &gt;  Video</a:t>
            </a:r>
            <a:r>
              <a:rPr lang="nl-NL" sz="2000" b="0" i="0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 in het menu.</a:t>
            </a:r>
            <a:br>
              <a:rPr lang="nl-NL" sz="2000" b="0" i="0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</a:br>
            <a:endParaRPr lang="nl-NL" sz="2000" b="0" i="0" kern="1200" dirty="0">
              <a:solidFill>
                <a:srgbClr val="001158"/>
              </a:solidFill>
              <a:latin typeface="Merriweather" pitchFamily="2" charset="77"/>
              <a:ea typeface="+mn-ea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b="0" i="0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Klik op </a:t>
            </a:r>
            <a:r>
              <a:rPr lang="nl-NL" sz="2000" b="0" i="1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Dit apparaat…</a:t>
            </a:r>
            <a:r>
              <a:rPr lang="nl-NL" sz="2000" b="0" i="0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 als je een video wilt gebruiken die op je eigen computer staat en selecteer het bestand.</a:t>
            </a:r>
            <a:br>
              <a:rPr lang="nl-NL" sz="2000" b="0" i="0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</a:br>
            <a:endParaRPr lang="nl-NL" sz="2000" b="0" i="0" kern="1200" dirty="0">
              <a:solidFill>
                <a:srgbClr val="001158"/>
              </a:solidFill>
              <a:latin typeface="Merriweather" pitchFamily="2" charset="77"/>
              <a:ea typeface="+mn-ea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b="0" i="0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Klik op </a:t>
            </a:r>
            <a:r>
              <a:rPr lang="nl-NL" sz="2000" b="0" i="1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Onlinevideo’s…</a:t>
            </a:r>
            <a:r>
              <a:rPr lang="nl-NL" sz="2000" b="0" i="0" kern="1200" dirty="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 als je een video wilt tonen die op een online videoplatform staat en vul het adres in.</a:t>
            </a:r>
            <a:endParaRPr lang="en-US" sz="2000" b="0" i="0" kern="1200" dirty="0">
              <a:solidFill>
                <a:srgbClr val="001158"/>
              </a:solidFill>
              <a:latin typeface="Merriweather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1535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534D4203-3468-03E9-7CA8-FE05BD7C5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1EF2FECF-B4C3-CFF7-B2FE-C68ACD0D5E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028922F3-5308-9A78-B4BE-A316931129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6488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8">
    <p:bg>
      <p:bgPr>
        <a:solidFill>
          <a:srgbClr val="BCD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2A48E6AE-6CD5-F62F-E4C0-785FB492549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6209" y="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12" name="Tijdelijke aanduiding voor afbeelding 10">
            <a:extLst>
              <a:ext uri="{FF2B5EF4-FFF2-40B4-BE49-F238E27FC236}">
                <a16:creationId xmlns:a16="http://schemas.microsoft.com/office/drawing/2014/main" id="{67C05B3D-92B5-8EC3-9C00-7E2410A3D8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6209" y="342900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0834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5083409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8310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cirkel&#10;&#10;Door AI gegenereerde inhoud is mogelijk onjuist.">
            <a:extLst>
              <a:ext uri="{FF2B5EF4-FFF2-40B4-BE49-F238E27FC236}">
                <a16:creationId xmlns:a16="http://schemas.microsoft.com/office/drawing/2014/main" id="{05C80E11-D513-E966-CBC3-98D7A8C5E29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079"/>
            <a:ext cx="10087784" cy="68580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7214991" y="978312"/>
            <a:ext cx="4066784" cy="3286799"/>
          </a:xfrm>
          <a:solidFill>
            <a:srgbClr val="001158"/>
          </a:solidFill>
        </p:spPr>
        <p:txBody>
          <a:bodyPr lIns="432000" rIns="360000" anchor="ctr" anchorCtr="0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97035" y="3429000"/>
            <a:ext cx="3369628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1E5F8AE-87B9-9092-E060-12A28E0B2C9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  <p:sp>
        <p:nvSpPr>
          <p:cNvPr id="12" name="Instructie">
            <a:extLst>
              <a:ext uri="{FF2B5EF4-FFF2-40B4-BE49-F238E27FC236}">
                <a16:creationId xmlns:a16="http://schemas.microsoft.com/office/drawing/2014/main" id="{4AD96448-DA16-1379-2621-87486DF1B08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-409238"/>
            <a:ext cx="12192000" cy="3664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/>
        </p:spPr>
        <p:txBody>
          <a:bodyPr wrap="square" lIns="216000" tIns="72000" rIns="216000" bIns="108000" rtlCol="0">
            <a:spAutoFit/>
          </a:bodyPr>
          <a:lstStyle>
            <a:defPPr>
              <a:defRPr lang="nl-NL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/>
            </a:lvl1pPr>
          </a:lstStyle>
          <a:p>
            <a:pPr lvl="0"/>
            <a:r>
              <a:rPr lang="nl-NL" dirty="0"/>
              <a:t>Achtergrondafbeelding plaatsen of veranderen? Druk met de rechtermuisknop op de dia en kies Achtergrond opmaken...  &gt; Opvulling met afbeelding of </a:t>
            </a:r>
            <a:r>
              <a:rPr lang="nl-NL" dirty="0" err="1"/>
              <a:t>bitmappatroon</a:t>
            </a:r>
            <a:r>
              <a:rPr lang="nl-NL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651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9">
    <p:bg>
      <p:bgPr>
        <a:solidFill>
          <a:srgbClr val="0011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F4A17952-3FAC-48DC-E887-1257351E8E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6209" y="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8E8A60DD-62F1-EBFE-2087-2CDEB9C02A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6208" y="2755900"/>
            <a:ext cx="5845791" cy="3429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DA3A380-204F-344C-5AFC-389EA8E0C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083408" cy="13255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F4A0DDD0-33B8-851D-5BC9-3DE1D73C6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5083409" cy="43513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Merriweather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Merriweather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Merriweather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Merriweather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78421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0">
            <a:extLst>
              <a:ext uri="{FF2B5EF4-FFF2-40B4-BE49-F238E27FC236}">
                <a16:creationId xmlns:a16="http://schemas.microsoft.com/office/drawing/2014/main" id="{F7BDAB06-3E9E-DFCF-FC9C-F8ED063600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2591" y="3915367"/>
            <a:ext cx="3265982" cy="21767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10858686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A3630B0C-D7B5-B04F-3CAD-05E82470B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10858687" cy="1954805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61835565-A9E6-954C-EA35-78C6DECAE3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0081" y="3915367"/>
            <a:ext cx="3265982" cy="2176700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Tijdelijke aanduiding voor afbeelding 10">
            <a:extLst>
              <a:ext uri="{FF2B5EF4-FFF2-40B4-BE49-F238E27FC236}">
                <a16:creationId xmlns:a16="http://schemas.microsoft.com/office/drawing/2014/main" id="{60EE0D81-3C5C-9919-0B8C-0616CB5E58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607570" y="3915367"/>
            <a:ext cx="3265982" cy="21767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35156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857F7FE0-63AB-A854-BA9D-0116B55634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75279" y="365125"/>
            <a:ext cx="6096000" cy="4012442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jdelijke aanduiding voor afbeelding 10">
            <a:extLst>
              <a:ext uri="{FF2B5EF4-FFF2-40B4-BE49-F238E27FC236}">
                <a16:creationId xmlns:a16="http://schemas.microsoft.com/office/drawing/2014/main" id="{F7BDAB06-3E9E-DFCF-FC9C-F8ED063600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15452" y="3166281"/>
            <a:ext cx="3848668" cy="2925786"/>
          </a:xfrm>
        </p:spPr>
        <p:txBody>
          <a:bodyPr/>
          <a:lstStyle/>
          <a:p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450792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A3630B0C-D7B5-B04F-3CAD-05E82470B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2" y="1825625"/>
            <a:ext cx="4507928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82406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857F7FE0-63AB-A854-BA9D-0116B55634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6209" y="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9211A429-036F-1729-8B5F-287CCD504E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6209" y="3429000"/>
            <a:ext cx="2927445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jdelijke aanduiding voor afbeelding 10">
            <a:extLst>
              <a:ext uri="{FF2B5EF4-FFF2-40B4-BE49-F238E27FC236}">
                <a16:creationId xmlns:a16="http://schemas.microsoft.com/office/drawing/2014/main" id="{F7BDAB06-3E9E-DFCF-FC9C-F8ED063600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80477" y="3429000"/>
            <a:ext cx="2927445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0834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A3630B0C-D7B5-B04F-3CAD-05E82470B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5083409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0750672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857F7FE0-63AB-A854-BA9D-0116B55634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98909" y="0"/>
            <a:ext cx="66930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9211A429-036F-1729-8B5F-287CCD504E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98909" y="3428999"/>
            <a:ext cx="3303897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jdelijke aanduiding voor afbeelding 10">
            <a:extLst>
              <a:ext uri="{FF2B5EF4-FFF2-40B4-BE49-F238E27FC236}">
                <a16:creationId xmlns:a16="http://schemas.microsoft.com/office/drawing/2014/main" id="{F7BDAB06-3E9E-DFCF-FC9C-F8ED063600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802807" y="3429000"/>
            <a:ext cx="3405116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3" name="Tijdelijke aanduiding voor afbeelding 10">
            <a:extLst>
              <a:ext uri="{FF2B5EF4-FFF2-40B4-BE49-F238E27FC236}">
                <a16:creationId xmlns:a16="http://schemas.microsoft.com/office/drawing/2014/main" id="{1C5BF80F-4465-4B14-06B3-D47249486D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5492085" cy="6857999"/>
          </a:xfrm>
        </p:spPr>
        <p:txBody>
          <a:bodyPr/>
          <a:lstStyle/>
          <a:p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12" y="4455994"/>
            <a:ext cx="4316858" cy="1840813"/>
          </a:xfrm>
          <a:solidFill>
            <a:srgbClr val="001158"/>
          </a:solidFill>
        </p:spPr>
        <p:txBody>
          <a:bodyPr lIns="324000"/>
          <a:lstStyle>
            <a:lvl1pPr>
              <a:defRPr b="0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827559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3" name="Tijdelijke aanduiding voor afbeelding 10">
            <a:extLst>
              <a:ext uri="{FF2B5EF4-FFF2-40B4-BE49-F238E27FC236}">
                <a16:creationId xmlns:a16="http://schemas.microsoft.com/office/drawing/2014/main" id="{1C5BF80F-4465-4B14-06B3-D47249486D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91999" cy="6857999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12" y="4455994"/>
            <a:ext cx="4316858" cy="1840813"/>
          </a:xfrm>
          <a:solidFill>
            <a:srgbClr val="001158"/>
          </a:solidFill>
        </p:spPr>
        <p:txBody>
          <a:bodyPr lIns="324000"/>
          <a:lstStyle>
            <a:lvl1pPr>
              <a:defRPr b="0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8106160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oelenbo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103412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10341209" cy="1013109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F6AE0A73-380C-1B8D-3CEF-D6613C869C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2825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 dirty="0"/>
          </a:p>
        </p:txBody>
      </p:sp>
      <p:sp>
        <p:nvSpPr>
          <p:cNvPr id="10" name="Tijdelijke aanduiding voor inhoud 2">
            <a:extLst>
              <a:ext uri="{FF2B5EF4-FFF2-40B4-BE49-F238E27FC236}">
                <a16:creationId xmlns:a16="http://schemas.microsoft.com/office/drawing/2014/main" id="{7E32EF97-8820-5985-CB92-7052FF65B82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012592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11" name="Tijdelijke aanduiding voor afbeelding 8">
            <a:extLst>
              <a:ext uri="{FF2B5EF4-FFF2-40B4-BE49-F238E27FC236}">
                <a16:creationId xmlns:a16="http://schemas.microsoft.com/office/drawing/2014/main" id="{8EB5FB60-14D3-EFF5-4C47-19FD919C37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62350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 dirty="0"/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881D2310-90DF-7BB1-D578-CFEF0F5C8EC0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162117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13" name="Tijdelijke aanduiding voor afbeelding 8">
            <a:extLst>
              <a:ext uri="{FF2B5EF4-FFF2-40B4-BE49-F238E27FC236}">
                <a16:creationId xmlns:a16="http://schemas.microsoft.com/office/drawing/2014/main" id="{61D2B422-3E4E-776F-FFE9-45F0FB00024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05049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 dirty="0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6AA74CF0-F98A-3CEB-EC1B-954CE770C4E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5304816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15" name="Tijdelijke aanduiding voor afbeelding 8">
            <a:extLst>
              <a:ext uri="{FF2B5EF4-FFF2-40B4-BE49-F238E27FC236}">
                <a16:creationId xmlns:a16="http://schemas.microsoft.com/office/drawing/2014/main" id="{4601F334-92E3-372C-6493-E67C385F4E6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27273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 dirty="0"/>
          </a:p>
        </p:txBody>
      </p: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18EADB28-CB7E-9CBE-DBCE-6BD7871B3619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7427040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  <p:sp>
        <p:nvSpPr>
          <p:cNvPr id="17" name="Tijdelijke aanduiding voor afbeelding 8">
            <a:extLst>
              <a:ext uri="{FF2B5EF4-FFF2-40B4-BE49-F238E27FC236}">
                <a16:creationId xmlns:a16="http://schemas.microsoft.com/office/drawing/2014/main" id="{F91E3DBE-14E8-E017-7A1C-85F43E81568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549500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 dirty="0"/>
          </a:p>
        </p:txBody>
      </p:sp>
      <p:sp>
        <p:nvSpPr>
          <p:cNvPr id="18" name="Tijdelijke aanduiding voor inhoud 2">
            <a:extLst>
              <a:ext uri="{FF2B5EF4-FFF2-40B4-BE49-F238E27FC236}">
                <a16:creationId xmlns:a16="http://schemas.microsoft.com/office/drawing/2014/main" id="{D2DA80AA-27FF-7EE7-681A-FFDE35B52313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9549267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8126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857F7FE0-63AB-A854-BA9D-0116B55634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6209" y="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9211A429-036F-1729-8B5F-287CCD504E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6209" y="3429000"/>
            <a:ext cx="5845791" cy="3429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0834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A3630B0C-D7B5-B04F-3CAD-05E82470B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5083409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190178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7">
    <p:bg>
      <p:bgPr>
        <a:solidFill>
          <a:srgbClr val="BCD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B9D022C3-22E9-7621-4877-5C9220252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4FEBD01F-6CB2-0540-A1B8-9A6A3537AA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21CA3045-6E5B-0C65-B072-5B9385044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335697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3">
    <p:bg>
      <p:bgPr>
        <a:solidFill>
          <a:srgbClr val="0011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30415" y="4141700"/>
            <a:ext cx="6712642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 dirty="0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8913" y="1476456"/>
            <a:ext cx="9435647" cy="2334682"/>
          </a:xfrm>
          <a:solidFill>
            <a:srgbClr val="001158">
              <a:alpha val="0"/>
            </a:srgbClr>
          </a:solidFill>
        </p:spPr>
        <p:txBody>
          <a:bodyPr lIns="432000" rIns="360000" anchor="ctr" anchorCtr="0">
            <a:noAutofit/>
          </a:bodyPr>
          <a:lstStyle>
            <a:lvl1pPr algn="ctr">
              <a:defRPr sz="40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pic>
        <p:nvPicPr>
          <p:cNvPr id="6" name="Druppel met logo">
            <a:extLst>
              <a:ext uri="{FF2B5EF4-FFF2-40B4-BE49-F238E27FC236}">
                <a16:creationId xmlns:a16="http://schemas.microsoft.com/office/drawing/2014/main" id="{8C0203C1-B82B-E452-14BF-ABA928B005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90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06">
    <p:bg>
      <p:bgPr>
        <a:solidFill>
          <a:srgbClr val="BCD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cirkel, schermopname, astronomie, spiraal&#10;&#10;Door AI gegenereerde inhoud is mogelijk onjuist.">
            <a:extLst>
              <a:ext uri="{FF2B5EF4-FFF2-40B4-BE49-F238E27FC236}">
                <a16:creationId xmlns:a16="http://schemas.microsoft.com/office/drawing/2014/main" id="{2908ACFD-AF81-A056-8BE0-2221853955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709265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40490" y="1003111"/>
            <a:ext cx="6571397" cy="3108278"/>
          </a:xfrm>
          <a:solidFill>
            <a:srgbClr val="001158"/>
          </a:solidFill>
        </p:spPr>
        <p:txBody>
          <a:bodyPr lIns="432000" rIns="360000" anchor="ctr" anchorCtr="0">
            <a:noAutofit/>
          </a:bodyPr>
          <a:lstStyle>
            <a:lvl1pPr algn="l">
              <a:defRPr sz="40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7909" y="3354369"/>
            <a:ext cx="6712642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881EBF3-16AC-659B-8CC5-1FC02065C9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3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69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0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14991" y="978312"/>
            <a:ext cx="4066784" cy="3286799"/>
          </a:xfrm>
          <a:solidFill>
            <a:schemeClr val="bg1"/>
          </a:solidFill>
        </p:spPr>
        <p:txBody>
          <a:bodyPr lIns="432000" rIns="360000" anchor="ctr" anchorCtr="0">
            <a:noAutofit/>
          </a:bodyPr>
          <a:lstStyle>
            <a:lvl1pPr algn="l">
              <a:defRPr sz="4000" b="1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97035" y="3429000"/>
            <a:ext cx="3369628" cy="757020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57582B8-F9AD-C163-1746-34C618EFF17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70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0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472" y="2739443"/>
            <a:ext cx="4701338" cy="757020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chemeClr val="bg1"/>
                </a:solidFill>
                <a:latin typeface="Vestula Pro" panose="020B0A0306030202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A8C9CA60-5F2B-5C73-D5D1-AAE268CC8C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3472" y="368504"/>
            <a:ext cx="4701339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rgbClr val="BCD2FF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5EB9261-83CA-EE7C-C957-7802C3E9CA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rcRect/>
          <a:stretch/>
        </p:blipFill>
        <p:spPr>
          <a:xfrm>
            <a:off x="0" y="4932000"/>
            <a:ext cx="4252236" cy="1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8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 - 11">
    <p:bg>
      <p:bgPr>
        <a:solidFill>
          <a:srgbClr val="0011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989C73-BE72-9B8E-748B-D539A67AC6F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86"/>
            <a:ext cx="6096000" cy="6858000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  <a:gd name="connsiteX0" fmla="*/ 3255632 w 6118846"/>
              <a:gd name="connsiteY0" fmla="*/ 0 h 6864137"/>
              <a:gd name="connsiteX1" fmla="*/ 5968378 w 6118846"/>
              <a:gd name="connsiteY1" fmla="*/ 0 h 6864137"/>
              <a:gd name="connsiteX2" fmla="*/ 6118846 w 6118846"/>
              <a:gd name="connsiteY2" fmla="*/ 6857999 h 6864137"/>
              <a:gd name="connsiteX3" fmla="*/ 5688769 w 6118846"/>
              <a:gd name="connsiteY3" fmla="*/ 6857177 h 6864137"/>
              <a:gd name="connsiteX4" fmla="*/ 5522630 w 6118846"/>
              <a:gd name="connsiteY4" fmla="*/ 6579974 h 6864137"/>
              <a:gd name="connsiteX5" fmla="*/ 5538794 w 6118846"/>
              <a:gd name="connsiteY5" fmla="*/ 0 h 6864137"/>
              <a:gd name="connsiteX6" fmla="*/ 3139031 w 6118846"/>
              <a:gd name="connsiteY6" fmla="*/ 7000 h 6864137"/>
              <a:gd name="connsiteX7" fmla="*/ 3255632 w 6118846"/>
              <a:gd name="connsiteY7" fmla="*/ 0 h 6864137"/>
              <a:gd name="connsiteX8" fmla="*/ 0 w 6118846"/>
              <a:gd name="connsiteY8" fmla="*/ 0 h 6864137"/>
              <a:gd name="connsiteX9" fmla="*/ 5529589 w 6118846"/>
              <a:gd name="connsiteY9" fmla="*/ 0 h 6864137"/>
              <a:gd name="connsiteX10" fmla="*/ 5680057 w 6118846"/>
              <a:gd name="connsiteY10" fmla="*/ 6857999 h 6864137"/>
              <a:gd name="connsiteX11" fmla="*/ 2911851 w 6118846"/>
              <a:gd name="connsiteY11" fmla="*/ 6864137 h 6864137"/>
              <a:gd name="connsiteX12" fmla="*/ 0 w 6118846"/>
              <a:gd name="connsiteY12" fmla="*/ 0 h 6864137"/>
              <a:gd name="connsiteX0" fmla="*/ 3255632 w 6118846"/>
              <a:gd name="connsiteY0" fmla="*/ 0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255632 w 6118846"/>
              <a:gd name="connsiteY7" fmla="*/ 0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  <a:gd name="connsiteX0" fmla="*/ 3452013 w 6118846"/>
              <a:gd name="connsiteY0" fmla="*/ 6137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452013 w 6118846"/>
              <a:gd name="connsiteY7" fmla="*/ 6137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18846" h="6870273">
                <a:moveTo>
                  <a:pt x="3452013" y="6137"/>
                </a:moveTo>
                <a:lnTo>
                  <a:pt x="5968378" y="0"/>
                </a:lnTo>
                <a:cubicBezTo>
                  <a:pt x="5275968" y="1144534"/>
                  <a:pt x="4252164" y="3884665"/>
                  <a:pt x="6118846" y="6857999"/>
                </a:cubicBezTo>
                <a:lnTo>
                  <a:pt x="5688769" y="6857177"/>
                </a:lnTo>
                <a:lnTo>
                  <a:pt x="5522630" y="6579974"/>
                </a:lnTo>
                <a:cubicBezTo>
                  <a:pt x="3886244" y="3714965"/>
                  <a:pt x="4868022" y="1108768"/>
                  <a:pt x="5538794" y="0"/>
                </a:cubicBezTo>
                <a:lnTo>
                  <a:pt x="3139031" y="7000"/>
                </a:lnTo>
                <a:cubicBezTo>
                  <a:pt x="3139031" y="6712"/>
                  <a:pt x="3452013" y="6425"/>
                  <a:pt x="3452013" y="6137"/>
                </a:cubicBezTo>
                <a:close/>
                <a:moveTo>
                  <a:pt x="0" y="0"/>
                </a:moveTo>
                <a:lnTo>
                  <a:pt x="5529589" y="0"/>
                </a:lnTo>
                <a:cubicBezTo>
                  <a:pt x="4837179" y="1144534"/>
                  <a:pt x="3813375" y="3884665"/>
                  <a:pt x="5680057" y="6857999"/>
                </a:cubicBezTo>
                <a:lnTo>
                  <a:pt x="21365" y="6870273"/>
                </a:lnTo>
                <a:cubicBezTo>
                  <a:pt x="20380" y="4590410"/>
                  <a:pt x="985" y="2279863"/>
                  <a:pt x="0" y="0"/>
                </a:cubicBezTo>
                <a:close/>
              </a:path>
            </a:pathLst>
          </a:custGeom>
          <a:solidFill>
            <a:srgbClr val="BCD2FF"/>
          </a:solidFill>
        </p:spPr>
        <p:txBody>
          <a:bodyPr wrap="square" lIns="0" tIns="2700000" rIns="0" bIns="0" anchor="t" anchorCtr="1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nl-NL" dirty="0"/>
              <a:t>Voeg eventueel</a:t>
            </a:r>
            <a:br>
              <a:rPr lang="nl-NL" dirty="0"/>
            </a:br>
            <a:r>
              <a:rPr lang="nl-NL" dirty="0"/>
              <a:t>afbeelding in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318" y="368504"/>
            <a:ext cx="5212800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317" y="2739443"/>
            <a:ext cx="5212799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595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 - 11">
    <p:bg>
      <p:bgPr>
        <a:solidFill>
          <a:srgbClr val="0011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989C73-BE72-9B8E-748B-D539A67AC6F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86"/>
            <a:ext cx="6096000" cy="6858000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  <a:gd name="connsiteX0" fmla="*/ 3255632 w 6118846"/>
              <a:gd name="connsiteY0" fmla="*/ 0 h 6864137"/>
              <a:gd name="connsiteX1" fmla="*/ 5968378 w 6118846"/>
              <a:gd name="connsiteY1" fmla="*/ 0 h 6864137"/>
              <a:gd name="connsiteX2" fmla="*/ 6118846 w 6118846"/>
              <a:gd name="connsiteY2" fmla="*/ 6857999 h 6864137"/>
              <a:gd name="connsiteX3" fmla="*/ 5688769 w 6118846"/>
              <a:gd name="connsiteY3" fmla="*/ 6857177 h 6864137"/>
              <a:gd name="connsiteX4" fmla="*/ 5522630 w 6118846"/>
              <a:gd name="connsiteY4" fmla="*/ 6579974 h 6864137"/>
              <a:gd name="connsiteX5" fmla="*/ 5538794 w 6118846"/>
              <a:gd name="connsiteY5" fmla="*/ 0 h 6864137"/>
              <a:gd name="connsiteX6" fmla="*/ 3139031 w 6118846"/>
              <a:gd name="connsiteY6" fmla="*/ 7000 h 6864137"/>
              <a:gd name="connsiteX7" fmla="*/ 3255632 w 6118846"/>
              <a:gd name="connsiteY7" fmla="*/ 0 h 6864137"/>
              <a:gd name="connsiteX8" fmla="*/ 0 w 6118846"/>
              <a:gd name="connsiteY8" fmla="*/ 0 h 6864137"/>
              <a:gd name="connsiteX9" fmla="*/ 5529589 w 6118846"/>
              <a:gd name="connsiteY9" fmla="*/ 0 h 6864137"/>
              <a:gd name="connsiteX10" fmla="*/ 5680057 w 6118846"/>
              <a:gd name="connsiteY10" fmla="*/ 6857999 h 6864137"/>
              <a:gd name="connsiteX11" fmla="*/ 2911851 w 6118846"/>
              <a:gd name="connsiteY11" fmla="*/ 6864137 h 6864137"/>
              <a:gd name="connsiteX12" fmla="*/ 0 w 6118846"/>
              <a:gd name="connsiteY12" fmla="*/ 0 h 6864137"/>
              <a:gd name="connsiteX0" fmla="*/ 3255632 w 6118846"/>
              <a:gd name="connsiteY0" fmla="*/ 0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255632 w 6118846"/>
              <a:gd name="connsiteY7" fmla="*/ 0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  <a:gd name="connsiteX0" fmla="*/ 3452013 w 6118846"/>
              <a:gd name="connsiteY0" fmla="*/ 6137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452013 w 6118846"/>
              <a:gd name="connsiteY7" fmla="*/ 6137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18846" h="6870273">
                <a:moveTo>
                  <a:pt x="3452013" y="6137"/>
                </a:moveTo>
                <a:lnTo>
                  <a:pt x="5968378" y="0"/>
                </a:lnTo>
                <a:cubicBezTo>
                  <a:pt x="5275968" y="1144534"/>
                  <a:pt x="4252164" y="3884665"/>
                  <a:pt x="6118846" y="6857999"/>
                </a:cubicBezTo>
                <a:lnTo>
                  <a:pt x="5688769" y="6857177"/>
                </a:lnTo>
                <a:lnTo>
                  <a:pt x="5522630" y="6579974"/>
                </a:lnTo>
                <a:cubicBezTo>
                  <a:pt x="3886244" y="3714965"/>
                  <a:pt x="4868022" y="1108768"/>
                  <a:pt x="5538794" y="0"/>
                </a:cubicBezTo>
                <a:lnTo>
                  <a:pt x="3139031" y="7000"/>
                </a:lnTo>
                <a:cubicBezTo>
                  <a:pt x="3139031" y="6712"/>
                  <a:pt x="3452013" y="6425"/>
                  <a:pt x="3452013" y="6137"/>
                </a:cubicBezTo>
                <a:close/>
                <a:moveTo>
                  <a:pt x="0" y="0"/>
                </a:moveTo>
                <a:lnTo>
                  <a:pt x="5529589" y="0"/>
                </a:lnTo>
                <a:cubicBezTo>
                  <a:pt x="4837179" y="1144534"/>
                  <a:pt x="3813375" y="3884665"/>
                  <a:pt x="5680057" y="6857999"/>
                </a:cubicBezTo>
                <a:lnTo>
                  <a:pt x="21365" y="6870273"/>
                </a:lnTo>
                <a:cubicBezTo>
                  <a:pt x="20380" y="4590410"/>
                  <a:pt x="985" y="2279863"/>
                  <a:pt x="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0" tIns="2700000" rIns="0" bIns="0" anchor="t" anchorCtr="1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nl-NL" dirty="0"/>
              <a:t>Voeg eventueel</a:t>
            </a:r>
            <a:br>
              <a:rPr lang="nl-NL" dirty="0"/>
            </a:br>
            <a:r>
              <a:rPr lang="nl-NL" dirty="0"/>
              <a:t>afbeelding in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318" y="368504"/>
            <a:ext cx="5212800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317" y="2739443"/>
            <a:ext cx="5212799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3362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12">
    <p:bg>
      <p:bgPr>
        <a:solidFill>
          <a:srgbClr val="BCD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318" y="368504"/>
            <a:ext cx="5212800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317" y="2739443"/>
            <a:ext cx="5212799" cy="757020"/>
          </a:xfrm>
        </p:spPr>
        <p:txBody>
          <a:bodyPr>
            <a:noAutofit/>
          </a:bodyPr>
          <a:lstStyle>
            <a:lvl1pPr marL="0" indent="0" algn="l">
              <a:buNone/>
              <a:defRPr sz="2200" b="0" i="0" baseline="0">
                <a:solidFill>
                  <a:srgbClr val="001158"/>
                </a:solidFill>
                <a:latin typeface="Vestula Pro" panose="020B0A030603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 dirty="0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4413C70C-4567-70BC-EE74-215FEACAB09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86"/>
            <a:ext cx="6096000" cy="6858000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  <a:gd name="connsiteX0" fmla="*/ 3255632 w 6118846"/>
              <a:gd name="connsiteY0" fmla="*/ 0 h 6864137"/>
              <a:gd name="connsiteX1" fmla="*/ 5968378 w 6118846"/>
              <a:gd name="connsiteY1" fmla="*/ 0 h 6864137"/>
              <a:gd name="connsiteX2" fmla="*/ 6118846 w 6118846"/>
              <a:gd name="connsiteY2" fmla="*/ 6857999 h 6864137"/>
              <a:gd name="connsiteX3" fmla="*/ 5688769 w 6118846"/>
              <a:gd name="connsiteY3" fmla="*/ 6857177 h 6864137"/>
              <a:gd name="connsiteX4" fmla="*/ 5522630 w 6118846"/>
              <a:gd name="connsiteY4" fmla="*/ 6579974 h 6864137"/>
              <a:gd name="connsiteX5" fmla="*/ 5538794 w 6118846"/>
              <a:gd name="connsiteY5" fmla="*/ 0 h 6864137"/>
              <a:gd name="connsiteX6" fmla="*/ 3139031 w 6118846"/>
              <a:gd name="connsiteY6" fmla="*/ 7000 h 6864137"/>
              <a:gd name="connsiteX7" fmla="*/ 3255632 w 6118846"/>
              <a:gd name="connsiteY7" fmla="*/ 0 h 6864137"/>
              <a:gd name="connsiteX8" fmla="*/ 0 w 6118846"/>
              <a:gd name="connsiteY8" fmla="*/ 0 h 6864137"/>
              <a:gd name="connsiteX9" fmla="*/ 5529589 w 6118846"/>
              <a:gd name="connsiteY9" fmla="*/ 0 h 6864137"/>
              <a:gd name="connsiteX10" fmla="*/ 5680057 w 6118846"/>
              <a:gd name="connsiteY10" fmla="*/ 6857999 h 6864137"/>
              <a:gd name="connsiteX11" fmla="*/ 2911851 w 6118846"/>
              <a:gd name="connsiteY11" fmla="*/ 6864137 h 6864137"/>
              <a:gd name="connsiteX12" fmla="*/ 0 w 6118846"/>
              <a:gd name="connsiteY12" fmla="*/ 0 h 6864137"/>
              <a:gd name="connsiteX0" fmla="*/ 3255632 w 6118846"/>
              <a:gd name="connsiteY0" fmla="*/ 0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255632 w 6118846"/>
              <a:gd name="connsiteY7" fmla="*/ 0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  <a:gd name="connsiteX0" fmla="*/ 3452013 w 6118846"/>
              <a:gd name="connsiteY0" fmla="*/ 6137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452013 w 6118846"/>
              <a:gd name="connsiteY7" fmla="*/ 6137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18846" h="6870273">
                <a:moveTo>
                  <a:pt x="3452013" y="6137"/>
                </a:moveTo>
                <a:lnTo>
                  <a:pt x="5968378" y="0"/>
                </a:lnTo>
                <a:cubicBezTo>
                  <a:pt x="5275968" y="1144534"/>
                  <a:pt x="4252164" y="3884665"/>
                  <a:pt x="6118846" y="6857999"/>
                </a:cubicBezTo>
                <a:lnTo>
                  <a:pt x="5688769" y="6857177"/>
                </a:lnTo>
                <a:lnTo>
                  <a:pt x="5522630" y="6579974"/>
                </a:lnTo>
                <a:cubicBezTo>
                  <a:pt x="3886244" y="3714965"/>
                  <a:pt x="4868022" y="1108768"/>
                  <a:pt x="5538794" y="0"/>
                </a:cubicBezTo>
                <a:lnTo>
                  <a:pt x="3139031" y="7000"/>
                </a:lnTo>
                <a:cubicBezTo>
                  <a:pt x="3139031" y="6712"/>
                  <a:pt x="3452013" y="6425"/>
                  <a:pt x="3452013" y="6137"/>
                </a:cubicBezTo>
                <a:close/>
                <a:moveTo>
                  <a:pt x="0" y="0"/>
                </a:moveTo>
                <a:lnTo>
                  <a:pt x="5529589" y="0"/>
                </a:lnTo>
                <a:cubicBezTo>
                  <a:pt x="4837179" y="1144534"/>
                  <a:pt x="3813375" y="3884665"/>
                  <a:pt x="5680057" y="6857999"/>
                </a:cubicBezTo>
                <a:lnTo>
                  <a:pt x="21365" y="6870273"/>
                </a:lnTo>
                <a:cubicBezTo>
                  <a:pt x="20380" y="4590410"/>
                  <a:pt x="985" y="2279863"/>
                  <a:pt x="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0" tIns="2700000" rIns="0" bIns="0" anchor="t" anchorCtr="1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nl-NL" dirty="0"/>
              <a:t>Voeg eventueel</a:t>
            </a:r>
            <a:br>
              <a:rPr lang="nl-NL" dirty="0"/>
            </a:br>
            <a:r>
              <a:rPr lang="nl-NL" dirty="0"/>
              <a:t>afbeelding in</a:t>
            </a:r>
          </a:p>
        </p:txBody>
      </p:sp>
    </p:spTree>
    <p:extLst>
      <p:ext uri="{BB962C8B-B14F-4D97-AF65-F5344CB8AC3E}">
        <p14:creationId xmlns:p14="http://schemas.microsoft.com/office/powerpoint/2010/main" val="218063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D2D4EC5-AA7E-B4B7-8196-12EBB580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BBA1463-5E61-37E4-02F5-F0AEEF291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5D7F3DB-6753-5B31-D480-9F9C6A76CA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Merriweather" pitchFamily="2" charset="77"/>
              </a:defRPr>
            </a:lvl1pPr>
          </a:lstStyle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92AEA7-30ED-7043-6008-5F68E744E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tx1">
                    <a:tint val="75000"/>
                  </a:schemeClr>
                </a:solidFill>
                <a:latin typeface="Merriweather" pitchFamily="2" charset="77"/>
              </a:defRPr>
            </a:lvl1pPr>
          </a:lstStyle>
          <a:p>
            <a:r>
              <a:rPr lang="nl-NL"/>
              <a:t>Hier staat de titel van de presentatie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0FA7254-9BBF-1B83-48BF-721B417A0D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>
                    <a:tint val="75000"/>
                  </a:schemeClr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2A89DD-5926-FA37-C61D-4923467F9105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151288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NL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Classified as Internal | Intern</a:t>
            </a:r>
          </a:p>
        </p:txBody>
      </p:sp>
    </p:spTree>
    <p:extLst>
      <p:ext uri="{BB962C8B-B14F-4D97-AF65-F5344CB8AC3E}">
        <p14:creationId xmlns:p14="http://schemas.microsoft.com/office/powerpoint/2010/main" val="131071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80" r:id="rId2"/>
    <p:sldLayoutId id="2147483688" r:id="rId3"/>
    <p:sldLayoutId id="2147483689" r:id="rId4"/>
    <p:sldLayoutId id="2147483649" r:id="rId5"/>
    <p:sldLayoutId id="2147483660" r:id="rId6"/>
    <p:sldLayoutId id="2147483696" r:id="rId7"/>
    <p:sldLayoutId id="2147483697" r:id="rId8"/>
    <p:sldLayoutId id="2147483673" r:id="rId9"/>
    <p:sldLayoutId id="2147483682" r:id="rId10"/>
    <p:sldLayoutId id="2147483665" r:id="rId11"/>
    <p:sldLayoutId id="2147483694" r:id="rId12"/>
    <p:sldLayoutId id="2147483695" r:id="rId13"/>
    <p:sldLayoutId id="2147483666" r:id="rId14"/>
    <p:sldLayoutId id="2147483676" r:id="rId15"/>
    <p:sldLayoutId id="2147483671" r:id="rId16"/>
    <p:sldLayoutId id="2147483698" r:id="rId17"/>
    <p:sldLayoutId id="2147483678" r:id="rId18"/>
    <p:sldLayoutId id="2147483669" r:id="rId19"/>
    <p:sldLayoutId id="2147483670" r:id="rId20"/>
    <p:sldLayoutId id="2147483685" r:id="rId21"/>
    <p:sldLayoutId id="2147483684" r:id="rId22"/>
    <p:sldLayoutId id="2147483686" r:id="rId23"/>
    <p:sldLayoutId id="2147483683" r:id="rId24"/>
    <p:sldLayoutId id="2147483691" r:id="rId25"/>
    <p:sldLayoutId id="2147483690" r:id="rId26"/>
    <p:sldLayoutId id="2147483675" r:id="rId27"/>
    <p:sldLayoutId id="2147483677" r:id="rId2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1158"/>
          </a:solidFill>
          <a:latin typeface="Merriweather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17.pn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microsoft.com/office/2007/relationships/hdphoto" Target="../media/hdphoto1.wdp"/><Relationship Id="rId11" Type="http://schemas.openxmlformats.org/officeDocument/2006/relationships/image" Target="../media/image18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microsoft.com/office/2007/relationships/hdphoto" Target="../media/hdphoto4.wdp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402D5E6-E92E-923F-05A0-1BE0CFC58E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156" y="501445"/>
            <a:ext cx="11818374" cy="3309693"/>
          </a:xfrm>
        </p:spPr>
        <p:txBody>
          <a:bodyPr/>
          <a:lstStyle/>
          <a:p>
            <a:br>
              <a:rPr lang="nl-NL" b="0" dirty="0"/>
            </a:br>
            <a:r>
              <a:rPr lang="en-US" b="0" dirty="0"/>
              <a:t> </a:t>
            </a:r>
            <a:r>
              <a:rPr lang="en-US" dirty="0"/>
              <a:t>Semi-mechanistic modeling of tramadol CNS PK after IV and IN administration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3A18BFC-DD17-175C-AF90-1255620D5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1350" y="6159730"/>
            <a:ext cx="2380650" cy="698270"/>
          </a:xfrm>
          <a:prstGeom prst="rect">
            <a:avLst/>
          </a:prstGeom>
        </p:spPr>
      </p:pic>
      <p:sp>
        <p:nvSpPr>
          <p:cNvPr id="7" name="Ondertitel 1">
            <a:extLst>
              <a:ext uri="{FF2B5EF4-FFF2-40B4-BE49-F238E27FC236}">
                <a16:creationId xmlns:a16="http://schemas.microsoft.com/office/drawing/2014/main" id="{125681B4-8C6D-435A-D256-057C9983CA0C}"/>
              </a:ext>
            </a:extLst>
          </p:cNvPr>
          <p:cNvSpPr txBox="1">
            <a:spLocks/>
          </p:cNvSpPr>
          <p:nvPr/>
        </p:nvSpPr>
        <p:spPr>
          <a:xfrm>
            <a:off x="2982815" y="4294100"/>
            <a:ext cx="6712642" cy="7570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nl-NL" sz="2200" b="0" i="0" kern="1200" baseline="0" dirty="0">
                <a:solidFill>
                  <a:srgbClr val="BCD2FF"/>
                </a:solidFill>
                <a:latin typeface="Vestula Pro" panose="020B0A030603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SPP Scientific meeting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Sharon van Waaij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15-01-2026</a:t>
            </a:r>
          </a:p>
        </p:txBody>
      </p:sp>
    </p:spTree>
    <p:extLst>
      <p:ext uri="{BB962C8B-B14F-4D97-AF65-F5344CB8AC3E}">
        <p14:creationId xmlns:p14="http://schemas.microsoft.com/office/powerpoint/2010/main" val="1069065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4C32E-60AC-BFA4-DB68-A51BD1C10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AA969083-CBDB-E826-DA70-31B5915F2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096C-3B80-FF40-9992-21B857607083}" type="slidenum">
              <a:rPr lang="en-GB" noProof="0" smtClean="0"/>
              <a:pPr/>
              <a:t>2</a:t>
            </a:fld>
            <a:endParaRPr lang="en-GB" noProof="0" dirty="0"/>
          </a:p>
        </p:txBody>
      </p:sp>
      <p:sp>
        <p:nvSpPr>
          <p:cNvPr id="5" name="Stroomdiagram: Uitstel 4">
            <a:extLst>
              <a:ext uri="{FF2B5EF4-FFF2-40B4-BE49-F238E27FC236}">
                <a16:creationId xmlns:a16="http://schemas.microsoft.com/office/drawing/2014/main" id="{E9BC8A58-DAF1-DC3F-CD2D-204A1427E538}"/>
              </a:ext>
            </a:extLst>
          </p:cNvPr>
          <p:cNvSpPr/>
          <p:nvPr/>
        </p:nvSpPr>
        <p:spPr>
          <a:xfrm rot="5400000">
            <a:off x="2294200" y="2035629"/>
            <a:ext cx="2048537" cy="2786744"/>
          </a:xfrm>
          <a:prstGeom prst="flowChartDelay">
            <a:avLst/>
          </a:prstGeom>
          <a:solidFill>
            <a:srgbClr val="001158"/>
          </a:solidFill>
          <a:ln>
            <a:solidFill>
              <a:srgbClr val="9CB4E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sz="2400" dirty="0">
                <a:solidFill>
                  <a:schemeClr val="bg1"/>
                </a:solidFill>
                <a:latin typeface="Merriweather" panose="00000500000000000000" pitchFamily="2" charset="0"/>
              </a:rPr>
              <a:t>Intranasal dosing</a:t>
            </a:r>
          </a:p>
        </p:txBody>
      </p:sp>
      <p:sp>
        <p:nvSpPr>
          <p:cNvPr id="59" name="Rechthoek 58">
            <a:extLst>
              <a:ext uri="{FF2B5EF4-FFF2-40B4-BE49-F238E27FC236}">
                <a16:creationId xmlns:a16="http://schemas.microsoft.com/office/drawing/2014/main" id="{D985B256-4B00-02B8-D987-4880D834DB8A}"/>
              </a:ext>
            </a:extLst>
          </p:cNvPr>
          <p:cNvSpPr/>
          <p:nvPr/>
        </p:nvSpPr>
        <p:spPr>
          <a:xfrm>
            <a:off x="52187" y="6597179"/>
            <a:ext cx="2154264" cy="238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Stroomdiagram: Uitstel 1">
            <a:extLst>
              <a:ext uri="{FF2B5EF4-FFF2-40B4-BE49-F238E27FC236}">
                <a16:creationId xmlns:a16="http://schemas.microsoft.com/office/drawing/2014/main" id="{BF6CBD92-29D7-F3D1-28CC-5A68195A4FE8}"/>
              </a:ext>
            </a:extLst>
          </p:cNvPr>
          <p:cNvSpPr/>
          <p:nvPr/>
        </p:nvSpPr>
        <p:spPr>
          <a:xfrm rot="5400000">
            <a:off x="7847426" y="2015366"/>
            <a:ext cx="2089061" cy="2786744"/>
          </a:xfrm>
          <a:prstGeom prst="flowChartDelay">
            <a:avLst/>
          </a:prstGeom>
          <a:solidFill>
            <a:srgbClr val="0011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sz="2400" dirty="0">
                <a:solidFill>
                  <a:schemeClr val="bg1"/>
                </a:solidFill>
                <a:latin typeface="Merriweather" panose="00000500000000000000" pitchFamily="2" charset="0"/>
              </a:rPr>
              <a:t>Chronic pain</a:t>
            </a:r>
          </a:p>
        </p:txBody>
      </p:sp>
      <p:sp>
        <p:nvSpPr>
          <p:cNvPr id="4" name="Stroomdiagram: Uitstel 3">
            <a:extLst>
              <a:ext uri="{FF2B5EF4-FFF2-40B4-BE49-F238E27FC236}">
                <a16:creationId xmlns:a16="http://schemas.microsoft.com/office/drawing/2014/main" id="{03E0163F-3AEE-1875-0DF4-5AC03B82F370}"/>
              </a:ext>
            </a:extLst>
          </p:cNvPr>
          <p:cNvSpPr/>
          <p:nvPr/>
        </p:nvSpPr>
        <p:spPr>
          <a:xfrm rot="5400000">
            <a:off x="5080944" y="2035628"/>
            <a:ext cx="2048537" cy="2786744"/>
          </a:xfrm>
          <a:prstGeom prst="flowChartDelay">
            <a:avLst/>
          </a:prstGeom>
          <a:solidFill>
            <a:srgbClr val="0011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sz="2400" dirty="0">
                <a:solidFill>
                  <a:schemeClr val="bg1"/>
                </a:solidFill>
                <a:latin typeface="Merriweather" panose="00000500000000000000" pitchFamily="2" charset="0"/>
              </a:rPr>
              <a:t>Tramadol</a:t>
            </a:r>
            <a:endParaRPr lang="nl-NL" dirty="0">
              <a:solidFill>
                <a:schemeClr val="bg1"/>
              </a:solidFill>
              <a:latin typeface="Merriweather" panose="00000500000000000000" pitchFamily="2" charset="0"/>
            </a:endParaRPr>
          </a:p>
        </p:txBody>
      </p:sp>
      <p:sp>
        <p:nvSpPr>
          <p:cNvPr id="11" name="Stroomdiagram: Alternatief proces 10">
            <a:extLst>
              <a:ext uri="{FF2B5EF4-FFF2-40B4-BE49-F238E27FC236}">
                <a16:creationId xmlns:a16="http://schemas.microsoft.com/office/drawing/2014/main" id="{92A38147-94CD-9323-A927-801BD694A07B}"/>
              </a:ext>
            </a:extLst>
          </p:cNvPr>
          <p:cNvSpPr/>
          <p:nvPr/>
        </p:nvSpPr>
        <p:spPr>
          <a:xfrm>
            <a:off x="1792377" y="1231900"/>
            <a:ext cx="8625670" cy="1172832"/>
          </a:xfrm>
          <a:prstGeom prst="flowChartAlternateProcess">
            <a:avLst/>
          </a:prstGeom>
          <a:solidFill>
            <a:srgbClr val="BACBE9"/>
          </a:solidFill>
          <a:ln>
            <a:solidFill>
              <a:srgbClr val="9CB4E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1158"/>
                </a:solidFill>
                <a:latin typeface="Merriweather" panose="00000500000000000000" pitchFamily="2" charset="0"/>
              </a:rPr>
              <a:t>To develop a semi-mechanistic population PK model for tramadol after IV and IN administration</a:t>
            </a:r>
            <a:endParaRPr lang="nl-NL" sz="2400" b="1" dirty="0">
              <a:solidFill>
                <a:srgbClr val="001158"/>
              </a:solidFill>
              <a:latin typeface="Merriweather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629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rein. anatomisch beeld van de brein. de menselijk brein. menselijk intern  organen. vector illustratie geïsoleerd Aan een wit achtergrond 19798258  Vectorkunst bij Vecteezy">
            <a:extLst>
              <a:ext uri="{FF2B5EF4-FFF2-40B4-BE49-F238E27FC236}">
                <a16:creationId xmlns:a16="http://schemas.microsoft.com/office/drawing/2014/main" id="{7F61D4BB-AF82-CF13-82A4-68F6D145A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6" r="15610" b="1"/>
          <a:stretch>
            <a:fillRect/>
          </a:stretch>
        </p:blipFill>
        <p:spPr bwMode="auto">
          <a:xfrm>
            <a:off x="7242514" y="0"/>
            <a:ext cx="4949486" cy="6857990"/>
          </a:xfrm>
          <a:custGeom>
            <a:avLst/>
            <a:gdLst>
              <a:gd name="connsiteX0" fmla="*/ 0 w 4956580"/>
              <a:gd name="connsiteY0" fmla="*/ 0 h 6858000"/>
              <a:gd name="connsiteX1" fmla="*/ 4956580 w 4956580"/>
              <a:gd name="connsiteY1" fmla="*/ 0 h 6858000"/>
              <a:gd name="connsiteX2" fmla="*/ 4956580 w 4956580"/>
              <a:gd name="connsiteY2" fmla="*/ 6858000 h 6858000"/>
              <a:gd name="connsiteX3" fmla="*/ 0 w 4956580"/>
              <a:gd name="connsiteY3" fmla="*/ 6858000 h 6858000"/>
              <a:gd name="connsiteX4" fmla="*/ 0 w 4956580"/>
              <a:gd name="connsiteY4" fmla="*/ 0 h 6858000"/>
              <a:gd name="connsiteX0" fmla="*/ 1000317 w 4956580"/>
              <a:gd name="connsiteY0" fmla="*/ 0 h 6858000"/>
              <a:gd name="connsiteX1" fmla="*/ 4956580 w 4956580"/>
              <a:gd name="connsiteY1" fmla="*/ 0 h 6858000"/>
              <a:gd name="connsiteX2" fmla="*/ 4956580 w 4956580"/>
              <a:gd name="connsiteY2" fmla="*/ 6858000 h 6858000"/>
              <a:gd name="connsiteX3" fmla="*/ 0 w 4956580"/>
              <a:gd name="connsiteY3" fmla="*/ 6858000 h 6858000"/>
              <a:gd name="connsiteX4" fmla="*/ 1000317 w 4956580"/>
              <a:gd name="connsiteY4" fmla="*/ 0 h 6858000"/>
              <a:gd name="connsiteX0" fmla="*/ 0 w 3956263"/>
              <a:gd name="connsiteY0" fmla="*/ 0 h 6858000"/>
              <a:gd name="connsiteX1" fmla="*/ 3956263 w 3956263"/>
              <a:gd name="connsiteY1" fmla="*/ 0 h 6858000"/>
              <a:gd name="connsiteX2" fmla="*/ 3956263 w 3956263"/>
              <a:gd name="connsiteY2" fmla="*/ 6858000 h 6858000"/>
              <a:gd name="connsiteX3" fmla="*/ 49095 w 3956263"/>
              <a:gd name="connsiteY3" fmla="*/ 6858000 h 6858000"/>
              <a:gd name="connsiteX4" fmla="*/ 0 w 3956263"/>
              <a:gd name="connsiteY4" fmla="*/ 0 h 6858000"/>
              <a:gd name="connsiteX0" fmla="*/ 935630 w 4891893"/>
              <a:gd name="connsiteY0" fmla="*/ 0 h 6858000"/>
              <a:gd name="connsiteX1" fmla="*/ 4891893 w 4891893"/>
              <a:gd name="connsiteY1" fmla="*/ 0 h 6858000"/>
              <a:gd name="connsiteX2" fmla="*/ 4891893 w 4891893"/>
              <a:gd name="connsiteY2" fmla="*/ 6858000 h 6858000"/>
              <a:gd name="connsiteX3" fmla="*/ 984725 w 4891893"/>
              <a:gd name="connsiteY3" fmla="*/ 6858000 h 6858000"/>
              <a:gd name="connsiteX4" fmla="*/ 935630 w 4891893"/>
              <a:gd name="connsiteY4" fmla="*/ 0 h 6858000"/>
              <a:gd name="connsiteX0" fmla="*/ 1187030 w 5143293"/>
              <a:gd name="connsiteY0" fmla="*/ 0 h 6858000"/>
              <a:gd name="connsiteX1" fmla="*/ 5143293 w 5143293"/>
              <a:gd name="connsiteY1" fmla="*/ 0 h 6858000"/>
              <a:gd name="connsiteX2" fmla="*/ 5143293 w 5143293"/>
              <a:gd name="connsiteY2" fmla="*/ 6858000 h 6858000"/>
              <a:gd name="connsiteX3" fmla="*/ 1236125 w 5143293"/>
              <a:gd name="connsiteY3" fmla="*/ 6858000 h 6858000"/>
              <a:gd name="connsiteX4" fmla="*/ 1187030 w 5143293"/>
              <a:gd name="connsiteY4" fmla="*/ 0 h 6858000"/>
              <a:gd name="connsiteX0" fmla="*/ 993223 w 4949486"/>
              <a:gd name="connsiteY0" fmla="*/ 0 h 6858000"/>
              <a:gd name="connsiteX1" fmla="*/ 4949486 w 4949486"/>
              <a:gd name="connsiteY1" fmla="*/ 0 h 6858000"/>
              <a:gd name="connsiteX2" fmla="*/ 4949486 w 4949486"/>
              <a:gd name="connsiteY2" fmla="*/ 6858000 h 6858000"/>
              <a:gd name="connsiteX3" fmla="*/ 1042318 w 4949486"/>
              <a:gd name="connsiteY3" fmla="*/ 6858000 h 6858000"/>
              <a:gd name="connsiteX4" fmla="*/ 993223 w 494948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86" h="6858000">
                <a:moveTo>
                  <a:pt x="993223" y="0"/>
                </a:moveTo>
                <a:lnTo>
                  <a:pt x="4949486" y="0"/>
                </a:lnTo>
                <a:lnTo>
                  <a:pt x="4949486" y="6858000"/>
                </a:lnTo>
                <a:lnTo>
                  <a:pt x="1042318" y="6858000"/>
                </a:lnTo>
                <a:cubicBezTo>
                  <a:pt x="-692383" y="4166963"/>
                  <a:pt x="58367" y="1635488"/>
                  <a:pt x="993223" y="0"/>
                </a:cubicBezTo>
                <a:close/>
              </a:path>
            </a:pathLst>
          </a:custGeom>
          <a:solidFill>
            <a:srgbClr val="FFFFFF"/>
          </a:solidFill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D9CEE6F2-B91D-736E-53A2-082C28E351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7" b="10948"/>
          <a:stretch>
            <a:fillRect/>
          </a:stretch>
        </p:blipFill>
        <p:spPr bwMode="auto">
          <a:xfrm>
            <a:off x="616659" y="2168731"/>
            <a:ext cx="7210746" cy="3410028"/>
          </a:xfrm>
          <a:prstGeom prst="rect">
            <a:avLst/>
          </a:prstGeom>
          <a:ln w="228600" cap="sq" cmpd="thickThin">
            <a:solidFill>
              <a:srgbClr val="001158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Groep 42">
            <a:extLst>
              <a:ext uri="{FF2B5EF4-FFF2-40B4-BE49-F238E27FC236}">
                <a16:creationId xmlns:a16="http://schemas.microsoft.com/office/drawing/2014/main" id="{C5971DAE-3473-3368-615A-49E39ACAEA7A}"/>
              </a:ext>
            </a:extLst>
          </p:cNvPr>
          <p:cNvGrpSpPr/>
          <p:nvPr/>
        </p:nvGrpSpPr>
        <p:grpSpPr>
          <a:xfrm>
            <a:off x="-490044" y="2983059"/>
            <a:ext cx="9128756" cy="1608878"/>
            <a:chOff x="-490044" y="2983059"/>
            <a:chExt cx="9128756" cy="1608878"/>
          </a:xfrm>
        </p:grpSpPr>
        <p:sp>
          <p:nvSpPr>
            <p:cNvPr id="41" name="Minteken 40">
              <a:extLst>
                <a:ext uri="{FF2B5EF4-FFF2-40B4-BE49-F238E27FC236}">
                  <a16:creationId xmlns:a16="http://schemas.microsoft.com/office/drawing/2014/main" id="{10B54F4E-9781-1C68-C511-F0F40863F82E}"/>
                </a:ext>
              </a:extLst>
            </p:cNvPr>
            <p:cNvSpPr/>
            <p:nvPr/>
          </p:nvSpPr>
          <p:spPr>
            <a:xfrm rot="1497312">
              <a:off x="-490044" y="2983059"/>
              <a:ext cx="9064237" cy="1608878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42" name="Minteken 41">
              <a:extLst>
                <a:ext uri="{FF2B5EF4-FFF2-40B4-BE49-F238E27FC236}">
                  <a16:creationId xmlns:a16="http://schemas.microsoft.com/office/drawing/2014/main" id="{10984355-CA2D-3ACC-5822-BA12BD7EF2D0}"/>
                </a:ext>
              </a:extLst>
            </p:cNvPr>
            <p:cNvSpPr/>
            <p:nvPr/>
          </p:nvSpPr>
          <p:spPr>
            <a:xfrm rot="9368156">
              <a:off x="-425525" y="2983059"/>
              <a:ext cx="9064237" cy="1608878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sp>
        <p:nvSpPr>
          <p:cNvPr id="18" name="Minteken 17">
            <a:extLst>
              <a:ext uri="{FF2B5EF4-FFF2-40B4-BE49-F238E27FC236}">
                <a16:creationId xmlns:a16="http://schemas.microsoft.com/office/drawing/2014/main" id="{9A066160-BE92-63F9-EA5D-6804FC7DA042}"/>
              </a:ext>
            </a:extLst>
          </p:cNvPr>
          <p:cNvSpPr/>
          <p:nvPr/>
        </p:nvSpPr>
        <p:spPr>
          <a:xfrm rot="19861590">
            <a:off x="7596506" y="1364710"/>
            <a:ext cx="2460131" cy="380968"/>
          </a:xfrm>
          <a:prstGeom prst="mathMinus">
            <a:avLst/>
          </a:prstGeom>
          <a:solidFill>
            <a:srgbClr val="001158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CD1CC9F5-8C88-198A-0DB2-103B17D49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8123" y="5101510"/>
            <a:ext cx="5928256" cy="132556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b="1" dirty="0"/>
              <a:t>CNS</a:t>
            </a:r>
          </a:p>
          <a:p>
            <a:endParaRPr lang="nl-NL" dirty="0"/>
          </a:p>
        </p:txBody>
      </p:sp>
      <p:sp>
        <p:nvSpPr>
          <p:cNvPr id="3" name="Tijdelijke aanduiding voor dianummer 2" hidden="1">
            <a:extLst>
              <a:ext uri="{FF2B5EF4-FFF2-40B4-BE49-F238E27FC236}">
                <a16:creationId xmlns:a16="http://schemas.microsoft.com/office/drawing/2014/main" id="{928A3BFF-CBAC-BD01-0D3C-C5AA7E581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63A6096C-3B80-FF40-9992-21B857607083}" type="slidenum">
              <a:rPr lang="nl-NL" smtClean="0"/>
              <a:pPr>
                <a:spcAft>
                  <a:spcPts val="600"/>
                </a:spcAft>
              </a:pPr>
              <a:t>3</a:t>
            </a:fld>
            <a:endParaRPr lang="nl-NL"/>
          </a:p>
        </p:txBody>
      </p:sp>
      <p:sp>
        <p:nvSpPr>
          <p:cNvPr id="12" name="Kader 11">
            <a:extLst>
              <a:ext uri="{FF2B5EF4-FFF2-40B4-BE49-F238E27FC236}">
                <a16:creationId xmlns:a16="http://schemas.microsoft.com/office/drawing/2014/main" id="{6F7544F0-D704-FE91-1F3A-502C185529CE}"/>
              </a:ext>
            </a:extLst>
          </p:cNvPr>
          <p:cNvSpPr/>
          <p:nvPr/>
        </p:nvSpPr>
        <p:spPr>
          <a:xfrm>
            <a:off x="9531419" y="1084840"/>
            <a:ext cx="938527" cy="766400"/>
          </a:xfrm>
          <a:prstGeom prst="frame">
            <a:avLst/>
          </a:prstGeom>
          <a:solidFill>
            <a:srgbClr val="001158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19" name="Pijl: omlaag 18">
            <a:extLst>
              <a:ext uri="{FF2B5EF4-FFF2-40B4-BE49-F238E27FC236}">
                <a16:creationId xmlns:a16="http://schemas.microsoft.com/office/drawing/2014/main" id="{5EACE93E-C589-AE8D-0289-FB7EF2BB9590}"/>
              </a:ext>
            </a:extLst>
          </p:cNvPr>
          <p:cNvSpPr/>
          <p:nvPr/>
        </p:nvSpPr>
        <p:spPr>
          <a:xfrm rot="16200000">
            <a:off x="5701795" y="-1606522"/>
            <a:ext cx="514350" cy="4537311"/>
          </a:xfrm>
          <a:prstGeom prst="downArrow">
            <a:avLst/>
          </a:prstGeom>
          <a:solidFill>
            <a:srgbClr val="001158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" name="Pijl: omlaag 21">
            <a:extLst>
              <a:ext uri="{FF2B5EF4-FFF2-40B4-BE49-F238E27FC236}">
                <a16:creationId xmlns:a16="http://schemas.microsoft.com/office/drawing/2014/main" id="{1FA1E416-3541-27F3-43D1-BB7479C51552}"/>
              </a:ext>
            </a:extLst>
          </p:cNvPr>
          <p:cNvSpPr/>
          <p:nvPr/>
        </p:nvSpPr>
        <p:spPr>
          <a:xfrm rot="5400000">
            <a:off x="5388173" y="-957906"/>
            <a:ext cx="514350" cy="4537311"/>
          </a:xfrm>
          <a:prstGeom prst="downArrow">
            <a:avLst/>
          </a:prstGeom>
          <a:solidFill>
            <a:srgbClr val="001158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5" name="Minteken 24">
            <a:extLst>
              <a:ext uri="{FF2B5EF4-FFF2-40B4-BE49-F238E27FC236}">
                <a16:creationId xmlns:a16="http://schemas.microsoft.com/office/drawing/2014/main" id="{30818A4C-1F31-5297-BC38-BFA23868F445}"/>
              </a:ext>
            </a:extLst>
          </p:cNvPr>
          <p:cNvSpPr/>
          <p:nvPr/>
        </p:nvSpPr>
        <p:spPr>
          <a:xfrm rot="18092227">
            <a:off x="6056944" y="3639235"/>
            <a:ext cx="6295300" cy="344077"/>
          </a:xfrm>
          <a:prstGeom prst="mathMinus">
            <a:avLst/>
          </a:prstGeom>
          <a:solidFill>
            <a:srgbClr val="001158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028" name="Picture 4" descr="Drugs • Crime Stoppers Western Australia">
            <a:extLst>
              <a:ext uri="{FF2B5EF4-FFF2-40B4-BE49-F238E27FC236}">
                <a16:creationId xmlns:a16="http://schemas.microsoft.com/office/drawing/2014/main" id="{9C9C198F-B708-8804-7219-B5F19091EB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201" b="69517" l="40107" r="89840">
                        <a14:foregroundMark x1="88235" y1="41264" x2="88235" y2="41264"/>
                        <a14:foregroundMark x1="52406" y1="69888" x2="52406" y2="69888"/>
                        <a14:foregroundMark x1="90374" y1="43123" x2="90374" y2="43123"/>
                        <a14:foregroundMark x1="40107" y1="60967" x2="40107" y2="60967"/>
                        <a14:backgroundMark x1="87701" y1="42007" x2="87701" y2="42007"/>
                        <a14:backgroundMark x1="87701" y1="41264" x2="87701" y2="41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621" t="30462" r="3645" b="26170"/>
          <a:stretch>
            <a:fillRect/>
          </a:stretch>
        </p:blipFill>
        <p:spPr bwMode="auto">
          <a:xfrm>
            <a:off x="2774516" y="162672"/>
            <a:ext cx="881622" cy="89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rugs • Crime Stoppers Western Australia">
            <a:extLst>
              <a:ext uri="{FF2B5EF4-FFF2-40B4-BE49-F238E27FC236}">
                <a16:creationId xmlns:a16="http://schemas.microsoft.com/office/drawing/2014/main" id="{E22C5381-624E-6632-982A-F4BC92EE7A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201" b="69517" l="40107" r="89840">
                        <a14:foregroundMark x1="88235" y1="41264" x2="88235" y2="41264"/>
                        <a14:foregroundMark x1="52406" y1="69888" x2="52406" y2="69888"/>
                        <a14:foregroundMark x1="90374" y1="43123" x2="90374" y2="43123"/>
                        <a14:foregroundMark x1="40107" y1="60967" x2="40107" y2="60967"/>
                        <a14:backgroundMark x1="87701" y1="42007" x2="87701" y2="42007"/>
                        <a14:backgroundMark x1="87701" y1="41264" x2="87701" y2="41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621" t="30462" r="3645" b="26170"/>
          <a:stretch>
            <a:fillRect/>
          </a:stretch>
        </p:blipFill>
        <p:spPr bwMode="auto">
          <a:xfrm>
            <a:off x="8072859" y="821107"/>
            <a:ext cx="881622" cy="89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ep 38">
            <a:extLst>
              <a:ext uri="{FF2B5EF4-FFF2-40B4-BE49-F238E27FC236}">
                <a16:creationId xmlns:a16="http://schemas.microsoft.com/office/drawing/2014/main" id="{2338E500-CCBA-CC7F-392D-20B65D0DF768}"/>
              </a:ext>
            </a:extLst>
          </p:cNvPr>
          <p:cNvGrpSpPr/>
          <p:nvPr/>
        </p:nvGrpSpPr>
        <p:grpSpPr>
          <a:xfrm>
            <a:off x="1997867" y="990990"/>
            <a:ext cx="8420571" cy="5164094"/>
            <a:chOff x="1499501" y="609619"/>
            <a:chExt cx="8918938" cy="5545465"/>
          </a:xfrm>
        </p:grpSpPr>
        <p:sp>
          <p:nvSpPr>
            <p:cNvPr id="28" name="Tekstvak 27">
              <a:extLst>
                <a:ext uri="{FF2B5EF4-FFF2-40B4-BE49-F238E27FC236}">
                  <a16:creationId xmlns:a16="http://schemas.microsoft.com/office/drawing/2014/main" id="{3457C9E9-90F6-4BED-8430-D2A756949F56}"/>
                </a:ext>
              </a:extLst>
            </p:cNvPr>
            <p:cNvSpPr txBox="1"/>
            <p:nvPr/>
          </p:nvSpPr>
          <p:spPr>
            <a:xfrm>
              <a:off x="1499501" y="609619"/>
              <a:ext cx="8918938" cy="55454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1158"/>
              </a:solidFill>
            </a:ln>
          </p:spPr>
          <p:txBody>
            <a:bodyPr wrap="square" rtlCol="0">
              <a:spAutoFit/>
            </a:bodyPr>
            <a:lstStyle/>
            <a:p>
              <a:endParaRPr lang="nl-NL" dirty="0"/>
            </a:p>
          </p:txBody>
        </p:sp>
        <p:sp>
          <p:nvSpPr>
            <p:cNvPr id="29" name="Titel 1">
              <a:extLst>
                <a:ext uri="{FF2B5EF4-FFF2-40B4-BE49-F238E27FC236}">
                  <a16:creationId xmlns:a16="http://schemas.microsoft.com/office/drawing/2014/main" id="{5245E896-AC37-E0F4-E37A-7B51824B193D}"/>
                </a:ext>
              </a:extLst>
            </p:cNvPr>
            <p:cNvSpPr txBox="1">
              <a:spLocks/>
            </p:cNvSpPr>
            <p:nvPr/>
          </p:nvSpPr>
          <p:spPr>
            <a:xfrm>
              <a:off x="1499501" y="616459"/>
              <a:ext cx="8918938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0" i="0" kern="1200">
                  <a:solidFill>
                    <a:srgbClr val="001158"/>
                  </a:solidFill>
                  <a:latin typeface="Merriweather" pitchFamily="2" charset="77"/>
                  <a:ea typeface="+mj-ea"/>
                  <a:cs typeface="+mj-cs"/>
                </a:defRPr>
              </a:lvl1pPr>
            </a:lstStyle>
            <a:p>
              <a:pPr algn="ctr"/>
              <a:r>
                <a:rPr lang="nl-NL" b="1" dirty="0"/>
                <a:t>Intranasal dosing</a:t>
              </a:r>
            </a:p>
          </p:txBody>
        </p:sp>
        <p:grpSp>
          <p:nvGrpSpPr>
            <p:cNvPr id="31" name="Groep 30">
              <a:extLst>
                <a:ext uri="{FF2B5EF4-FFF2-40B4-BE49-F238E27FC236}">
                  <a16:creationId xmlns:a16="http://schemas.microsoft.com/office/drawing/2014/main" id="{DFC40A1C-1EB5-D4D4-5799-5008AC930A57}"/>
                </a:ext>
              </a:extLst>
            </p:cNvPr>
            <p:cNvGrpSpPr/>
            <p:nvPr/>
          </p:nvGrpSpPr>
          <p:grpSpPr>
            <a:xfrm>
              <a:off x="1773561" y="1851240"/>
              <a:ext cx="3922256" cy="4118786"/>
              <a:chOff x="1101658" y="1690688"/>
              <a:chExt cx="4466695" cy="4424330"/>
            </a:xfrm>
          </p:grpSpPr>
          <p:pic>
            <p:nvPicPr>
              <p:cNvPr id="33" name="Afbeelding 32">
                <a:extLst>
                  <a:ext uri="{FF2B5EF4-FFF2-40B4-BE49-F238E27FC236}">
                    <a16:creationId xmlns:a16="http://schemas.microsoft.com/office/drawing/2014/main" id="{203B4973-F95E-7FBB-55D9-2E86382B80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47971"/>
              <a:stretch>
                <a:fillRect/>
              </a:stretch>
            </p:blipFill>
            <p:spPr>
              <a:xfrm>
                <a:off x="1101658" y="1690688"/>
                <a:ext cx="4466695" cy="4424330"/>
              </a:xfrm>
              <a:prstGeom prst="rect">
                <a:avLst/>
              </a:prstGeom>
            </p:spPr>
          </p:pic>
          <p:sp>
            <p:nvSpPr>
              <p:cNvPr id="34" name="Rechthoek 33">
                <a:extLst>
                  <a:ext uri="{FF2B5EF4-FFF2-40B4-BE49-F238E27FC236}">
                    <a16:creationId xmlns:a16="http://schemas.microsoft.com/office/drawing/2014/main" id="{74C3B4EE-3DFA-C6A2-D44D-55A33436F5BD}"/>
                  </a:ext>
                </a:extLst>
              </p:cNvPr>
              <p:cNvSpPr/>
              <p:nvPr/>
            </p:nvSpPr>
            <p:spPr>
              <a:xfrm>
                <a:off x="1328983" y="1880887"/>
                <a:ext cx="550280" cy="5671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</p:grpSp>
        <p:pic>
          <p:nvPicPr>
            <p:cNvPr id="4100" name="Picture 4" descr="Human Head Anatomy Diagram – Royalty-Free Vector | VectorStock">
              <a:extLst>
                <a:ext uri="{FF2B5EF4-FFF2-40B4-BE49-F238E27FC236}">
                  <a16:creationId xmlns:a16="http://schemas.microsoft.com/office/drawing/2014/main" id="{7DA33080-E66E-C81D-6D9E-55CF36A85F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4074" b="90000" l="10000" r="90000">
                          <a14:foregroundMark x1="57579" y1="7130" x2="57579" y2="7130"/>
                          <a14:foregroundMark x1="51789" y1="4074" x2="51789" y2="40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8176" y="2109734"/>
              <a:ext cx="3293243" cy="3743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Pijl: rechts 34">
            <a:extLst>
              <a:ext uri="{FF2B5EF4-FFF2-40B4-BE49-F238E27FC236}">
                <a16:creationId xmlns:a16="http://schemas.microsoft.com/office/drawing/2014/main" id="{6FCADB71-0420-B079-31A0-6B2138BAE333}"/>
              </a:ext>
            </a:extLst>
          </p:cNvPr>
          <p:cNvSpPr/>
          <p:nvPr/>
        </p:nvSpPr>
        <p:spPr>
          <a:xfrm rot="20377421">
            <a:off x="6009256" y="3754451"/>
            <a:ext cx="2164903" cy="301621"/>
          </a:xfrm>
          <a:prstGeom prst="rightArrow">
            <a:avLst/>
          </a:prstGeom>
          <a:solidFill>
            <a:srgbClr val="001158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7" name="Pijl: rechts 36">
            <a:extLst>
              <a:ext uri="{FF2B5EF4-FFF2-40B4-BE49-F238E27FC236}">
                <a16:creationId xmlns:a16="http://schemas.microsoft.com/office/drawing/2014/main" id="{0FC27617-0ECF-A4A7-36DF-4C884CD4444B}"/>
              </a:ext>
            </a:extLst>
          </p:cNvPr>
          <p:cNvSpPr/>
          <p:nvPr/>
        </p:nvSpPr>
        <p:spPr>
          <a:xfrm rot="20377421">
            <a:off x="2403491" y="3798998"/>
            <a:ext cx="2164903" cy="301621"/>
          </a:xfrm>
          <a:prstGeom prst="rightArrow">
            <a:avLst/>
          </a:prstGeom>
          <a:solidFill>
            <a:srgbClr val="001158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C9ADCA21-979E-84CF-8F32-B7C76B4B78D2}"/>
              </a:ext>
            </a:extLst>
          </p:cNvPr>
          <p:cNvSpPr txBox="1">
            <a:spLocks/>
          </p:cNvSpPr>
          <p:nvPr/>
        </p:nvSpPr>
        <p:spPr>
          <a:xfrm>
            <a:off x="2774516" y="5098550"/>
            <a:ext cx="7084997" cy="12344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b="1" dirty="0">
                <a:solidFill>
                  <a:srgbClr val="FF0000"/>
                </a:solidFill>
              </a:rPr>
              <a:t>PK? </a:t>
            </a:r>
          </a:p>
          <a:p>
            <a:pPr algn="ctr"/>
            <a:r>
              <a:rPr lang="nl-NL" b="1" dirty="0">
                <a:solidFill>
                  <a:srgbClr val="FF0000"/>
                </a:solidFill>
              </a:rPr>
              <a:t>Direct </a:t>
            </a:r>
            <a:r>
              <a:rPr lang="nl-NL" b="1" dirty="0" err="1">
                <a:solidFill>
                  <a:srgbClr val="FF0000"/>
                </a:solidFill>
              </a:rPr>
              <a:t>nose-to-brain</a:t>
            </a:r>
            <a:r>
              <a:rPr lang="nl-NL" b="1" dirty="0">
                <a:solidFill>
                  <a:srgbClr val="FF0000"/>
                </a:solidFill>
              </a:rPr>
              <a:t> transport</a:t>
            </a:r>
          </a:p>
        </p:txBody>
      </p:sp>
      <p:sp>
        <p:nvSpPr>
          <p:cNvPr id="5" name="Stroomdiagram: Uitstel 4">
            <a:extLst>
              <a:ext uri="{FF2B5EF4-FFF2-40B4-BE49-F238E27FC236}">
                <a16:creationId xmlns:a16="http://schemas.microsoft.com/office/drawing/2014/main" id="{8DB1D926-E44B-8AD8-3879-8BA7D9936C5C}"/>
              </a:ext>
            </a:extLst>
          </p:cNvPr>
          <p:cNvSpPr/>
          <p:nvPr/>
        </p:nvSpPr>
        <p:spPr>
          <a:xfrm rot="5400000">
            <a:off x="-30144" y="30144"/>
            <a:ext cx="1889086" cy="1828799"/>
          </a:xfrm>
          <a:prstGeom prst="flowChartDelay">
            <a:avLst/>
          </a:prstGeom>
          <a:solidFill>
            <a:srgbClr val="0011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dirty="0">
                <a:solidFill>
                  <a:schemeClr val="bg1"/>
                </a:solidFill>
                <a:latin typeface="Merriweather" panose="00000500000000000000" pitchFamily="2" charset="0"/>
              </a:rPr>
              <a:t>Intranasal </a:t>
            </a:r>
            <a:r>
              <a:rPr lang="nl-NL" dirty="0" err="1">
                <a:solidFill>
                  <a:schemeClr val="bg1"/>
                </a:solidFill>
                <a:latin typeface="Merriweather" panose="00000500000000000000" pitchFamily="2" charset="0"/>
              </a:rPr>
              <a:t>dosing</a:t>
            </a:r>
            <a:endParaRPr lang="nl-NL" dirty="0">
              <a:solidFill>
                <a:schemeClr val="bg1"/>
              </a:solidFill>
              <a:latin typeface="Merriweather" panose="00000500000000000000" pitchFamily="2" charset="0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362ACE13-A4FA-C7D8-BD6B-5F5ACD7ED252}"/>
              </a:ext>
            </a:extLst>
          </p:cNvPr>
          <p:cNvSpPr txBox="1"/>
          <p:nvPr/>
        </p:nvSpPr>
        <p:spPr>
          <a:xfrm>
            <a:off x="-1" y="6582009"/>
            <a:ext cx="5723653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sz="1100" dirty="0" err="1">
                <a:solidFill>
                  <a:srgbClr val="001158"/>
                </a:solidFill>
              </a:rPr>
              <a:t>Adapted</a:t>
            </a:r>
            <a:r>
              <a:rPr lang="nl-NL" sz="1100" dirty="0">
                <a:solidFill>
                  <a:srgbClr val="001158"/>
                </a:solidFill>
              </a:rPr>
              <a:t> </a:t>
            </a:r>
            <a:r>
              <a:rPr lang="nl-NL" sz="1100" dirty="0" err="1">
                <a:solidFill>
                  <a:srgbClr val="001158"/>
                </a:solidFill>
              </a:rPr>
              <a:t>from</a:t>
            </a:r>
            <a:r>
              <a:rPr lang="nl-NL" sz="1100" dirty="0">
                <a:solidFill>
                  <a:srgbClr val="001158"/>
                </a:solidFill>
              </a:rPr>
              <a:t> de Lange, BBB course presentation </a:t>
            </a:r>
          </a:p>
        </p:txBody>
      </p:sp>
    </p:spTree>
    <p:extLst>
      <p:ext uri="{BB962C8B-B14F-4D97-AF65-F5344CB8AC3E}">
        <p14:creationId xmlns:p14="http://schemas.microsoft.com/office/powerpoint/2010/main" val="2931032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0.44544 0.00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66" y="37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7.40741E-7 L -0.44961 -0.0113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87" y="-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 animBg="1"/>
      <p:bldP spid="19" grpId="0" animBg="1"/>
      <p:bldP spid="22" grpId="0" animBg="1"/>
      <p:bldP spid="25" grpId="0" animBg="1"/>
      <p:bldP spid="35" grpId="0" animBg="1"/>
      <p:bldP spid="37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24A9E-EB11-BCDF-E07C-DBF9328E5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troomdiagram: Uitstel 10">
            <a:extLst>
              <a:ext uri="{FF2B5EF4-FFF2-40B4-BE49-F238E27FC236}">
                <a16:creationId xmlns:a16="http://schemas.microsoft.com/office/drawing/2014/main" id="{BBB1D35B-7441-9635-5F7D-BC7B55770A3F}"/>
              </a:ext>
            </a:extLst>
          </p:cNvPr>
          <p:cNvSpPr/>
          <p:nvPr/>
        </p:nvSpPr>
        <p:spPr>
          <a:xfrm rot="5400000">
            <a:off x="-163229" y="1193303"/>
            <a:ext cx="2155254" cy="1828799"/>
          </a:xfrm>
          <a:prstGeom prst="flowChartDelay">
            <a:avLst/>
          </a:prstGeom>
          <a:solidFill>
            <a:srgbClr val="0011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l-NL" b="1" dirty="0">
              <a:solidFill>
                <a:schemeClr val="bg1"/>
              </a:solidFill>
              <a:latin typeface="Merriweather" panose="00000500000000000000" pitchFamily="2" charset="0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l-NL" b="1" dirty="0">
              <a:solidFill>
                <a:schemeClr val="bg1"/>
              </a:solidFill>
              <a:latin typeface="Merriweather" panose="00000500000000000000" pitchFamily="2" charset="0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l-NL" b="1" dirty="0">
                <a:solidFill>
                  <a:schemeClr val="bg1"/>
                </a:solidFill>
                <a:latin typeface="Merriweather" panose="00000500000000000000" pitchFamily="2" charset="0"/>
              </a:rPr>
              <a:t>Tramadol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8EB92A66-DB36-B3F2-C3B3-91172DCD5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096C-3B80-FF40-9992-21B857607083}" type="slidenum">
              <a:rPr lang="en-GB" noProof="0" smtClean="0"/>
              <a:pPr/>
              <a:t>4</a:t>
            </a:fld>
            <a:endParaRPr lang="en-GB" noProof="0" dirty="0"/>
          </a:p>
        </p:txBody>
      </p:sp>
      <p:sp>
        <p:nvSpPr>
          <p:cNvPr id="5" name="Stroomdiagram: Uitstel 4">
            <a:extLst>
              <a:ext uri="{FF2B5EF4-FFF2-40B4-BE49-F238E27FC236}">
                <a16:creationId xmlns:a16="http://schemas.microsoft.com/office/drawing/2014/main" id="{DB8DDCAE-53AB-0F46-85B7-8886C54B8F5C}"/>
              </a:ext>
            </a:extLst>
          </p:cNvPr>
          <p:cNvSpPr/>
          <p:nvPr/>
        </p:nvSpPr>
        <p:spPr>
          <a:xfrm rot="5400000">
            <a:off x="-34551" y="34551"/>
            <a:ext cx="1897900" cy="1828799"/>
          </a:xfrm>
          <a:prstGeom prst="flowChartDelay">
            <a:avLst/>
          </a:prstGeom>
          <a:gradFill>
            <a:gsLst>
              <a:gs pos="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l-NL" b="1" dirty="0">
                <a:solidFill>
                  <a:schemeClr val="bg1"/>
                </a:solidFill>
                <a:latin typeface="Merriweather" panose="00000500000000000000" pitchFamily="2" charset="0"/>
              </a:rPr>
              <a:t>Intranasal dosing</a:t>
            </a:r>
          </a:p>
        </p:txBody>
      </p:sp>
      <p:sp>
        <p:nvSpPr>
          <p:cNvPr id="59" name="Rechthoek 58">
            <a:extLst>
              <a:ext uri="{FF2B5EF4-FFF2-40B4-BE49-F238E27FC236}">
                <a16:creationId xmlns:a16="http://schemas.microsoft.com/office/drawing/2014/main" id="{C4CE8E19-B99B-C7D9-4E81-770C3116203E}"/>
              </a:ext>
            </a:extLst>
          </p:cNvPr>
          <p:cNvSpPr/>
          <p:nvPr/>
        </p:nvSpPr>
        <p:spPr>
          <a:xfrm>
            <a:off x="52187" y="6597179"/>
            <a:ext cx="2154264" cy="238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Picture 6" descr="Tramadol - Wikipedia, la enciclopedia libre">
            <a:extLst>
              <a:ext uri="{FF2B5EF4-FFF2-40B4-BE49-F238E27FC236}">
                <a16:creationId xmlns:a16="http://schemas.microsoft.com/office/drawing/2014/main" id="{F8DC23FD-C559-DDE5-99A1-D1F6DABFE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232" y="2447253"/>
            <a:ext cx="2346806" cy="211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O-Desmethyltramadol 80456-81-1">
            <a:extLst>
              <a:ext uri="{FF2B5EF4-FFF2-40B4-BE49-F238E27FC236}">
                <a16:creationId xmlns:a16="http://schemas.microsoft.com/office/drawing/2014/main" id="{028E9FF4-CA51-17F1-1818-C13B94190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811" y="2447252"/>
            <a:ext cx="2279734" cy="211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C735CE2B-3E11-B162-4C65-E5808A79C475}"/>
              </a:ext>
            </a:extLst>
          </p:cNvPr>
          <p:cNvSpPr txBox="1"/>
          <p:nvPr/>
        </p:nvSpPr>
        <p:spPr>
          <a:xfrm>
            <a:off x="5416796" y="4586184"/>
            <a:ext cx="2651040" cy="272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001158"/>
                </a:solidFill>
                <a:latin typeface="Merriweather" pitchFamily="2" charset="77"/>
              </a:rPr>
              <a:t>O-desmethyltramadol (M1)</a:t>
            </a:r>
            <a:endParaRPr lang="nl-NL" sz="1400" b="1" dirty="0">
              <a:solidFill>
                <a:srgbClr val="001158"/>
              </a:solidFill>
              <a:latin typeface="Merriweather" pitchFamily="2" charset="77"/>
            </a:endParaRP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EBD523BB-67BD-71BB-398D-DCAF810AA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1" y="450406"/>
            <a:ext cx="4923249" cy="1325563"/>
          </a:xfrm>
        </p:spPr>
        <p:txBody>
          <a:bodyPr/>
          <a:lstStyle/>
          <a:p>
            <a:pPr algn="ctr"/>
            <a:r>
              <a:rPr lang="nl-NL" b="1" dirty="0"/>
              <a:t>Tramadol</a:t>
            </a: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ACACF02D-98DD-CCD3-7373-974D4E7F3190}"/>
              </a:ext>
            </a:extLst>
          </p:cNvPr>
          <p:cNvGrpSpPr/>
          <p:nvPr/>
        </p:nvGrpSpPr>
        <p:grpSpPr>
          <a:xfrm>
            <a:off x="8908684" y="1585028"/>
            <a:ext cx="2724306" cy="2802623"/>
            <a:chOff x="4557936" y="2150187"/>
            <a:chExt cx="3663736" cy="3410028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AF17311D-A9A4-541D-5D1D-CA9A8A624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44415" t="29428" b="19573"/>
            <a:stretch>
              <a:fillRect/>
            </a:stretch>
          </p:blipFill>
          <p:spPr>
            <a:xfrm>
              <a:off x="4557936" y="2150187"/>
              <a:ext cx="3663736" cy="3410028"/>
            </a:xfrm>
            <a:prstGeom prst="rect">
              <a:avLst/>
            </a:prstGeom>
          </p:spPr>
        </p:pic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D79E6F31-1B00-5E65-1777-35A2E5605A49}"/>
                </a:ext>
              </a:extLst>
            </p:cNvPr>
            <p:cNvSpPr/>
            <p:nvPr/>
          </p:nvSpPr>
          <p:spPr>
            <a:xfrm>
              <a:off x="5699139" y="2150188"/>
              <a:ext cx="812242" cy="4947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sp>
        <p:nvSpPr>
          <p:cNvPr id="20" name="Pijl: rechts 19">
            <a:extLst>
              <a:ext uri="{FF2B5EF4-FFF2-40B4-BE49-F238E27FC236}">
                <a16:creationId xmlns:a16="http://schemas.microsoft.com/office/drawing/2014/main" id="{C9087FC1-2305-C352-3E51-CDC3AAB3AFF1}"/>
              </a:ext>
            </a:extLst>
          </p:cNvPr>
          <p:cNvSpPr/>
          <p:nvPr/>
        </p:nvSpPr>
        <p:spPr>
          <a:xfrm rot="5400000">
            <a:off x="8717204" y="2996227"/>
            <a:ext cx="2996978" cy="386810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21" name="Picture 4" descr="Drugs • Crime Stoppers Western Australia">
            <a:extLst>
              <a:ext uri="{FF2B5EF4-FFF2-40B4-BE49-F238E27FC236}">
                <a16:creationId xmlns:a16="http://schemas.microsoft.com/office/drawing/2014/main" id="{C3C478F7-CB06-53A5-D95C-A4F943D378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4201" b="69517" l="40107" r="89840">
                        <a14:foregroundMark x1="88235" y1="41264" x2="88235" y2="41264"/>
                        <a14:foregroundMark x1="52406" y1="69888" x2="52406" y2="69888"/>
                        <a14:foregroundMark x1="90374" y1="43123" x2="90374" y2="43123"/>
                        <a14:foregroundMark x1="40107" y1="60967" x2="40107" y2="60967"/>
                        <a14:backgroundMark x1="87701" y1="42007" x2="87701" y2="42007"/>
                        <a14:backgroundMark x1="87701" y1="41264" x2="87701" y2="41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621" t="30462" r="3645" b="26170"/>
          <a:stretch>
            <a:fillRect/>
          </a:stretch>
        </p:blipFill>
        <p:spPr bwMode="auto">
          <a:xfrm>
            <a:off x="9774882" y="613313"/>
            <a:ext cx="881622" cy="97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Pijl: rechts 21">
            <a:extLst>
              <a:ext uri="{FF2B5EF4-FFF2-40B4-BE49-F238E27FC236}">
                <a16:creationId xmlns:a16="http://schemas.microsoft.com/office/drawing/2014/main" id="{541F4859-E3DE-6FD9-7C09-81718D674F97}"/>
              </a:ext>
            </a:extLst>
          </p:cNvPr>
          <p:cNvSpPr/>
          <p:nvPr/>
        </p:nvSpPr>
        <p:spPr>
          <a:xfrm>
            <a:off x="4555224" y="3429000"/>
            <a:ext cx="1188587" cy="350872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501A2973-C20C-BA3D-5DC1-6DDB6979043D}"/>
              </a:ext>
            </a:extLst>
          </p:cNvPr>
          <p:cNvSpPr txBox="1">
            <a:spLocks/>
          </p:cNvSpPr>
          <p:nvPr/>
        </p:nvSpPr>
        <p:spPr>
          <a:xfrm>
            <a:off x="10509073" y="2003786"/>
            <a:ext cx="1268299" cy="12344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sz="2400" b="1" dirty="0"/>
              <a:t>Active</a:t>
            </a:r>
          </a:p>
          <a:p>
            <a:pPr algn="ctr"/>
            <a:endParaRPr lang="nl-NL" sz="2400" b="1" dirty="0"/>
          </a:p>
        </p:txBody>
      </p:sp>
      <p:sp>
        <p:nvSpPr>
          <p:cNvPr id="24" name="Titel 1">
            <a:extLst>
              <a:ext uri="{FF2B5EF4-FFF2-40B4-BE49-F238E27FC236}">
                <a16:creationId xmlns:a16="http://schemas.microsoft.com/office/drawing/2014/main" id="{914E9D05-9D44-343F-81A7-7E97EB03E967}"/>
              </a:ext>
            </a:extLst>
          </p:cNvPr>
          <p:cNvSpPr txBox="1">
            <a:spLocks/>
          </p:cNvSpPr>
          <p:nvPr/>
        </p:nvSpPr>
        <p:spPr>
          <a:xfrm>
            <a:off x="2397753" y="2753041"/>
            <a:ext cx="3036995" cy="12344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sz="2400" b="1" dirty="0">
                <a:solidFill>
                  <a:srgbClr val="FF0000"/>
                </a:solidFill>
              </a:rPr>
              <a:t>PK?</a:t>
            </a:r>
          </a:p>
          <a:p>
            <a:pPr algn="ctr"/>
            <a:endParaRPr lang="nl-NL" sz="2400" b="1" dirty="0"/>
          </a:p>
        </p:txBody>
      </p:sp>
      <p:sp>
        <p:nvSpPr>
          <p:cNvPr id="25" name="Titel 1">
            <a:extLst>
              <a:ext uri="{FF2B5EF4-FFF2-40B4-BE49-F238E27FC236}">
                <a16:creationId xmlns:a16="http://schemas.microsoft.com/office/drawing/2014/main" id="{F0B0E81C-77CC-D459-7B9D-D9D0D7A440F9}"/>
              </a:ext>
            </a:extLst>
          </p:cNvPr>
          <p:cNvSpPr txBox="1">
            <a:spLocks/>
          </p:cNvSpPr>
          <p:nvPr/>
        </p:nvSpPr>
        <p:spPr>
          <a:xfrm>
            <a:off x="6154758" y="2753041"/>
            <a:ext cx="3036995" cy="12344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sz="2400" b="1" dirty="0">
                <a:solidFill>
                  <a:srgbClr val="FF0000"/>
                </a:solidFill>
              </a:rPr>
              <a:t>PK?</a:t>
            </a:r>
          </a:p>
          <a:p>
            <a:pPr algn="ctr"/>
            <a:endParaRPr lang="nl-NL" sz="2400" b="1" dirty="0"/>
          </a:p>
        </p:txBody>
      </p:sp>
      <p:pic>
        <p:nvPicPr>
          <p:cNvPr id="26" name="Afbeelding 25">
            <a:extLst>
              <a:ext uri="{FF2B5EF4-FFF2-40B4-BE49-F238E27FC236}">
                <a16:creationId xmlns:a16="http://schemas.microsoft.com/office/drawing/2014/main" id="{BBD531AF-F2B0-8F99-298D-F1A4452A9A5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4813"/>
          <a:stretch>
            <a:fillRect/>
          </a:stretch>
        </p:blipFill>
        <p:spPr>
          <a:xfrm>
            <a:off x="10509073" y="3805364"/>
            <a:ext cx="1242167" cy="1001045"/>
          </a:xfrm>
          <a:prstGeom prst="rect">
            <a:avLst/>
          </a:prstGeom>
        </p:spPr>
      </p:pic>
      <p:pic>
        <p:nvPicPr>
          <p:cNvPr id="19" name="Picture 2" descr="Interactive Brain - How Injury Can Affect the Brain | BrainLine">
            <a:extLst>
              <a:ext uri="{FF2B5EF4-FFF2-40B4-BE49-F238E27FC236}">
                <a16:creationId xmlns:a16="http://schemas.microsoft.com/office/drawing/2014/main" id="{F56DB0C4-D317-0375-373C-DC8E02251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295" y="4794235"/>
            <a:ext cx="1650796" cy="127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itel 1">
            <a:extLst>
              <a:ext uri="{FF2B5EF4-FFF2-40B4-BE49-F238E27FC236}">
                <a16:creationId xmlns:a16="http://schemas.microsoft.com/office/drawing/2014/main" id="{A0BC693D-1138-E305-EE28-4216F675F154}"/>
              </a:ext>
            </a:extLst>
          </p:cNvPr>
          <p:cNvSpPr txBox="1">
            <a:spLocks/>
          </p:cNvSpPr>
          <p:nvPr/>
        </p:nvSpPr>
        <p:spPr>
          <a:xfrm>
            <a:off x="10173618" y="3920685"/>
            <a:ext cx="3036995" cy="12344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sz="2400" b="1" dirty="0">
                <a:solidFill>
                  <a:srgbClr val="FF0000"/>
                </a:solidFill>
              </a:rPr>
              <a:t>PK?</a:t>
            </a:r>
          </a:p>
          <a:p>
            <a:pPr algn="ctr"/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3604145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 animBg="1"/>
      <p:bldP spid="22" grpId="0" animBg="1"/>
      <p:bldP spid="18" grpId="0"/>
      <p:bldP spid="24" grpId="0"/>
      <p:bldP spid="25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2E83F-48C4-3BA8-0A83-E81D11F8E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oomdiagram: Uitstel 1">
            <a:extLst>
              <a:ext uri="{FF2B5EF4-FFF2-40B4-BE49-F238E27FC236}">
                <a16:creationId xmlns:a16="http://schemas.microsoft.com/office/drawing/2014/main" id="{16CBDF92-06DF-FD10-C34D-57DDFF6A17A9}"/>
              </a:ext>
            </a:extLst>
          </p:cNvPr>
          <p:cNvSpPr/>
          <p:nvPr/>
        </p:nvSpPr>
        <p:spPr>
          <a:xfrm rot="5400000">
            <a:off x="-235753" y="2347726"/>
            <a:ext cx="2284984" cy="1842015"/>
          </a:xfrm>
          <a:prstGeom prst="flowChartDelay">
            <a:avLst/>
          </a:prstGeom>
          <a:solidFill>
            <a:srgbClr val="0011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l-NL" b="1" dirty="0">
              <a:solidFill>
                <a:schemeClr val="bg1"/>
              </a:solidFill>
              <a:latin typeface="Merriweather" panose="00000500000000000000" pitchFamily="2" charset="0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l-NL" b="1" dirty="0">
              <a:solidFill>
                <a:schemeClr val="bg1"/>
              </a:solidFill>
              <a:latin typeface="Merriweather" panose="00000500000000000000" pitchFamily="2" charset="0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l-NL" b="1" dirty="0">
              <a:solidFill>
                <a:schemeClr val="bg1"/>
              </a:solidFill>
              <a:latin typeface="Merriweather" panose="00000500000000000000" pitchFamily="2" charset="0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l-NL" b="1" dirty="0">
                <a:solidFill>
                  <a:schemeClr val="bg1"/>
                </a:solidFill>
                <a:latin typeface="Merriweather" panose="00000500000000000000" pitchFamily="2" charset="0"/>
              </a:rPr>
              <a:t>Chronic pain</a:t>
            </a:r>
          </a:p>
        </p:txBody>
      </p:sp>
      <p:sp>
        <p:nvSpPr>
          <p:cNvPr id="12" name="Stroomdiagram: Uitstel 11">
            <a:extLst>
              <a:ext uri="{FF2B5EF4-FFF2-40B4-BE49-F238E27FC236}">
                <a16:creationId xmlns:a16="http://schemas.microsoft.com/office/drawing/2014/main" id="{50E95520-BEF0-A05D-A2E9-761D0E8B304B}"/>
              </a:ext>
            </a:extLst>
          </p:cNvPr>
          <p:cNvSpPr/>
          <p:nvPr/>
        </p:nvSpPr>
        <p:spPr>
          <a:xfrm rot="5400000">
            <a:off x="-164281" y="1211842"/>
            <a:ext cx="2155256" cy="1828799"/>
          </a:xfrm>
          <a:prstGeom prst="flowChartDelay">
            <a:avLst/>
          </a:prstGeom>
          <a:gradFill>
            <a:gsLst>
              <a:gs pos="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l-NL" b="1" dirty="0">
              <a:solidFill>
                <a:schemeClr val="bg1"/>
              </a:solidFill>
              <a:latin typeface="Merriweather" panose="00000500000000000000" pitchFamily="2" charset="0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l-NL" b="1" dirty="0">
              <a:solidFill>
                <a:schemeClr val="bg1"/>
              </a:solidFill>
              <a:latin typeface="Merriweather" panose="00000500000000000000" pitchFamily="2" charset="0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l-NL" b="1" dirty="0">
                <a:solidFill>
                  <a:schemeClr val="bg1"/>
                </a:solidFill>
                <a:latin typeface="Merriweather" panose="00000500000000000000" pitchFamily="2" charset="0"/>
              </a:rPr>
              <a:t>Tramadol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6A1DA9F0-E481-E20B-B135-184E483D9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096C-3B80-FF40-9992-21B857607083}" type="slidenum">
              <a:rPr lang="en-GB" noProof="0" smtClean="0"/>
              <a:pPr/>
              <a:t>5</a:t>
            </a:fld>
            <a:endParaRPr lang="en-GB" noProof="0" dirty="0"/>
          </a:p>
        </p:txBody>
      </p:sp>
      <p:sp>
        <p:nvSpPr>
          <p:cNvPr id="5" name="Stroomdiagram: Uitstel 4">
            <a:extLst>
              <a:ext uri="{FF2B5EF4-FFF2-40B4-BE49-F238E27FC236}">
                <a16:creationId xmlns:a16="http://schemas.microsoft.com/office/drawing/2014/main" id="{6C02A882-5B0A-BC97-B939-3187A69D2C0A}"/>
              </a:ext>
            </a:extLst>
          </p:cNvPr>
          <p:cNvSpPr/>
          <p:nvPr/>
        </p:nvSpPr>
        <p:spPr>
          <a:xfrm rot="5400000">
            <a:off x="-34552" y="34552"/>
            <a:ext cx="1897900" cy="1828799"/>
          </a:xfrm>
          <a:prstGeom prst="flowChartDelay">
            <a:avLst/>
          </a:prstGeom>
          <a:gradFill>
            <a:gsLst>
              <a:gs pos="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l-NL" b="1" dirty="0">
                <a:solidFill>
                  <a:schemeClr val="bg1"/>
                </a:solidFill>
                <a:latin typeface="Merriweather" panose="00000500000000000000" pitchFamily="2" charset="0"/>
              </a:rPr>
              <a:t>Intranasal dosing</a:t>
            </a:r>
          </a:p>
        </p:txBody>
      </p:sp>
      <p:sp>
        <p:nvSpPr>
          <p:cNvPr id="59" name="Rechthoek 58">
            <a:extLst>
              <a:ext uri="{FF2B5EF4-FFF2-40B4-BE49-F238E27FC236}">
                <a16:creationId xmlns:a16="http://schemas.microsoft.com/office/drawing/2014/main" id="{8F435221-A1FB-1E32-13E7-40B95559F63F}"/>
              </a:ext>
            </a:extLst>
          </p:cNvPr>
          <p:cNvSpPr/>
          <p:nvPr/>
        </p:nvSpPr>
        <p:spPr>
          <a:xfrm>
            <a:off x="52187" y="6597179"/>
            <a:ext cx="2154264" cy="238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Picture 6" descr="Aanhoudende pijn - Reade">
            <a:extLst>
              <a:ext uri="{FF2B5EF4-FFF2-40B4-BE49-F238E27FC236}">
                <a16:creationId xmlns:a16="http://schemas.microsoft.com/office/drawing/2014/main" id="{D80B5017-4318-356D-1E16-CEF7D38B8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161" y="1269482"/>
            <a:ext cx="1702246" cy="4717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itel 1">
            <a:extLst>
              <a:ext uri="{FF2B5EF4-FFF2-40B4-BE49-F238E27FC236}">
                <a16:creationId xmlns:a16="http://schemas.microsoft.com/office/drawing/2014/main" id="{0440091C-6604-0C71-D0B0-E0C158D3AB43}"/>
              </a:ext>
            </a:extLst>
          </p:cNvPr>
          <p:cNvSpPr txBox="1">
            <a:spLocks/>
          </p:cNvSpPr>
          <p:nvPr/>
        </p:nvSpPr>
        <p:spPr>
          <a:xfrm>
            <a:off x="3952871" y="450406"/>
            <a:ext cx="49232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b="1" dirty="0"/>
              <a:t>Chronic pain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BD5E0156-88A6-E20D-2064-F12DD472D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4476" y="1681699"/>
            <a:ext cx="4923249" cy="1325563"/>
          </a:xfrm>
        </p:spPr>
        <p:txBody>
          <a:bodyPr/>
          <a:lstStyle/>
          <a:p>
            <a:pPr algn="ctr"/>
            <a:r>
              <a:rPr lang="nl-NL" sz="2400" b="1" dirty="0"/>
              <a:t>Tramadol</a:t>
            </a:r>
            <a:endParaRPr lang="nl-NL" sz="2800" b="1" dirty="0"/>
          </a:p>
        </p:txBody>
      </p:sp>
      <p:pic>
        <p:nvPicPr>
          <p:cNvPr id="19" name="Picture 4" descr="Drugs • Crime Stoppers Western Australia">
            <a:extLst>
              <a:ext uri="{FF2B5EF4-FFF2-40B4-BE49-F238E27FC236}">
                <a16:creationId xmlns:a16="http://schemas.microsoft.com/office/drawing/2014/main" id="{B91D9016-D997-B5AD-9AAD-20A1C0D5D7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201" b="69517" l="40107" r="89840">
                        <a14:foregroundMark x1="88235" y1="41264" x2="88235" y2="41264"/>
                        <a14:foregroundMark x1="52406" y1="69888" x2="52406" y2="69888"/>
                        <a14:foregroundMark x1="90374" y1="43123" x2="90374" y2="43123"/>
                        <a14:foregroundMark x1="40107" y1="60967" x2="40107" y2="60967"/>
                        <a14:backgroundMark x1="87701" y1="42007" x2="87701" y2="42007"/>
                        <a14:backgroundMark x1="87701" y1="41264" x2="87701" y2="412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621" t="30462" r="3645" b="26170"/>
          <a:stretch>
            <a:fillRect/>
          </a:stretch>
        </p:blipFill>
        <p:spPr bwMode="auto">
          <a:xfrm>
            <a:off x="6035466" y="2462360"/>
            <a:ext cx="881622" cy="97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el 1">
            <a:extLst>
              <a:ext uri="{FF2B5EF4-FFF2-40B4-BE49-F238E27FC236}">
                <a16:creationId xmlns:a16="http://schemas.microsoft.com/office/drawing/2014/main" id="{7F8050FB-67CD-1A62-FFE5-F798691BAD25}"/>
              </a:ext>
            </a:extLst>
          </p:cNvPr>
          <p:cNvSpPr txBox="1">
            <a:spLocks/>
          </p:cNvSpPr>
          <p:nvPr/>
        </p:nvSpPr>
        <p:spPr>
          <a:xfrm>
            <a:off x="5829776" y="3628067"/>
            <a:ext cx="49232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sz="2400" b="1" dirty="0">
                <a:solidFill>
                  <a:srgbClr val="FF0000"/>
                </a:solidFill>
              </a:rPr>
              <a:t>Benefit?</a:t>
            </a:r>
            <a:endParaRPr lang="nl-NL" sz="2800" b="1" dirty="0">
              <a:solidFill>
                <a:srgbClr val="FF0000"/>
              </a:solidFill>
            </a:endParaRPr>
          </a:p>
        </p:txBody>
      </p:sp>
      <p:sp>
        <p:nvSpPr>
          <p:cNvPr id="4" name="Pijl: rechts 3">
            <a:extLst>
              <a:ext uri="{FF2B5EF4-FFF2-40B4-BE49-F238E27FC236}">
                <a16:creationId xmlns:a16="http://schemas.microsoft.com/office/drawing/2014/main" id="{82F51204-0A9D-2E5C-D2C3-338B851856B6}"/>
              </a:ext>
            </a:extLst>
          </p:cNvPr>
          <p:cNvSpPr/>
          <p:nvPr/>
        </p:nvSpPr>
        <p:spPr>
          <a:xfrm>
            <a:off x="7200349" y="2695582"/>
            <a:ext cx="2216301" cy="403602"/>
          </a:xfrm>
          <a:prstGeom prst="rightArrow">
            <a:avLst/>
          </a:prstGeom>
          <a:solidFill>
            <a:srgbClr val="0011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44C2637-798C-34C1-E439-49EBF60B8C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6353" y="3018483"/>
            <a:ext cx="1242168" cy="105165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7D333CA-8AF5-DB43-EB0C-383F87B11E1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5938"/>
          <a:stretch>
            <a:fillRect/>
          </a:stretch>
        </p:blipFill>
        <p:spPr>
          <a:xfrm>
            <a:off x="7574500" y="1766352"/>
            <a:ext cx="1467998" cy="938847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3AD4893B-D3BB-126E-0F76-C31767479B7F}"/>
              </a:ext>
            </a:extLst>
          </p:cNvPr>
          <p:cNvSpPr txBox="1">
            <a:spLocks/>
          </p:cNvSpPr>
          <p:nvPr/>
        </p:nvSpPr>
        <p:spPr>
          <a:xfrm>
            <a:off x="6850905" y="5447634"/>
            <a:ext cx="49232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endParaRPr lang="nl-NL" sz="2800" b="1" dirty="0">
              <a:solidFill>
                <a:srgbClr val="FF0000"/>
              </a:solidFill>
            </a:endParaRPr>
          </a:p>
        </p:txBody>
      </p:sp>
      <p:pic>
        <p:nvPicPr>
          <p:cNvPr id="27" name="Picture 6" descr="Tramadol - Wikipedia, la enciclopedia libre">
            <a:extLst>
              <a:ext uri="{FF2B5EF4-FFF2-40B4-BE49-F238E27FC236}">
                <a16:creationId xmlns:a16="http://schemas.microsoft.com/office/drawing/2014/main" id="{95EA52C6-C041-6E29-6AC1-9664C7BB8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81" y="2384764"/>
            <a:ext cx="1516206" cy="130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O-Desmethyltramadol 80456-81-1">
            <a:extLst>
              <a:ext uri="{FF2B5EF4-FFF2-40B4-BE49-F238E27FC236}">
                <a16:creationId xmlns:a16="http://schemas.microsoft.com/office/drawing/2014/main" id="{6AFDE285-EE10-8914-67A4-509205F53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199" y="4809962"/>
            <a:ext cx="1516206" cy="133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kstvak 28">
            <a:extLst>
              <a:ext uri="{FF2B5EF4-FFF2-40B4-BE49-F238E27FC236}">
                <a16:creationId xmlns:a16="http://schemas.microsoft.com/office/drawing/2014/main" id="{3895F211-B697-E96F-4A57-F5F6A8660493}"/>
              </a:ext>
            </a:extLst>
          </p:cNvPr>
          <p:cNvSpPr txBox="1"/>
          <p:nvPr/>
        </p:nvSpPr>
        <p:spPr>
          <a:xfrm>
            <a:off x="2702271" y="6149956"/>
            <a:ext cx="1958890" cy="259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rgbClr val="001158"/>
                </a:solidFill>
                <a:latin typeface="Merriweather" pitchFamily="2" charset="77"/>
              </a:rPr>
              <a:t>M1</a:t>
            </a:r>
          </a:p>
        </p:txBody>
      </p:sp>
      <p:sp>
        <p:nvSpPr>
          <p:cNvPr id="30" name="Pijl: rechts 29">
            <a:extLst>
              <a:ext uri="{FF2B5EF4-FFF2-40B4-BE49-F238E27FC236}">
                <a16:creationId xmlns:a16="http://schemas.microsoft.com/office/drawing/2014/main" id="{406DDA09-1EF9-3A31-1DC8-A463B4821FF1}"/>
              </a:ext>
            </a:extLst>
          </p:cNvPr>
          <p:cNvSpPr/>
          <p:nvPr/>
        </p:nvSpPr>
        <p:spPr>
          <a:xfrm rot="2209775">
            <a:off x="3693468" y="3821070"/>
            <a:ext cx="1095904" cy="339988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C1EF7AEC-0211-BCAC-DD00-EA25D96F7548}"/>
              </a:ext>
            </a:extLst>
          </p:cNvPr>
          <p:cNvSpPr txBox="1"/>
          <p:nvPr/>
        </p:nvSpPr>
        <p:spPr>
          <a:xfrm>
            <a:off x="2408427" y="3705638"/>
            <a:ext cx="1958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rgbClr val="001158"/>
                </a:solidFill>
                <a:latin typeface="Merriweather" pitchFamily="2" charset="77"/>
              </a:rPr>
              <a:t>Tramadol</a:t>
            </a:r>
          </a:p>
        </p:txBody>
      </p:sp>
      <p:sp>
        <p:nvSpPr>
          <p:cNvPr id="33" name="Titel 1">
            <a:extLst>
              <a:ext uri="{FF2B5EF4-FFF2-40B4-BE49-F238E27FC236}">
                <a16:creationId xmlns:a16="http://schemas.microsoft.com/office/drawing/2014/main" id="{05A8000F-1CEC-9C8C-A424-38E6ADD908D8}"/>
              </a:ext>
            </a:extLst>
          </p:cNvPr>
          <p:cNvSpPr txBox="1">
            <a:spLocks/>
          </p:cNvSpPr>
          <p:nvPr/>
        </p:nvSpPr>
        <p:spPr>
          <a:xfrm>
            <a:off x="1967203" y="3938662"/>
            <a:ext cx="2539202" cy="8830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sz="2400" b="1" dirty="0">
                <a:solidFill>
                  <a:srgbClr val="FF0000"/>
                </a:solidFill>
              </a:rPr>
              <a:t>?</a:t>
            </a:r>
            <a:endParaRPr lang="nl-NL" sz="2800" b="1" dirty="0">
              <a:solidFill>
                <a:srgbClr val="FF0000"/>
              </a:solidFill>
            </a:endParaRPr>
          </a:p>
        </p:txBody>
      </p:sp>
      <p:sp>
        <p:nvSpPr>
          <p:cNvPr id="36" name="Pijl: rechts 35">
            <a:extLst>
              <a:ext uri="{FF2B5EF4-FFF2-40B4-BE49-F238E27FC236}">
                <a16:creationId xmlns:a16="http://schemas.microsoft.com/office/drawing/2014/main" id="{360E2CC3-5B21-5563-71B1-C504BE3379AD}"/>
              </a:ext>
            </a:extLst>
          </p:cNvPr>
          <p:cNvSpPr/>
          <p:nvPr/>
        </p:nvSpPr>
        <p:spPr>
          <a:xfrm rot="5400000">
            <a:off x="2627046" y="4270338"/>
            <a:ext cx="591041" cy="282701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7" name="Picture 2" descr="Interactive Brain - How Injury Can Affect the Brain | BrainLine">
            <a:extLst>
              <a:ext uri="{FF2B5EF4-FFF2-40B4-BE49-F238E27FC236}">
                <a16:creationId xmlns:a16="http://schemas.microsoft.com/office/drawing/2014/main" id="{EEA242F2-0114-6F03-2ACC-81D7E8398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548" y="3991064"/>
            <a:ext cx="1650796" cy="127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itel 1">
            <a:extLst>
              <a:ext uri="{FF2B5EF4-FFF2-40B4-BE49-F238E27FC236}">
                <a16:creationId xmlns:a16="http://schemas.microsoft.com/office/drawing/2014/main" id="{85710497-4B82-3E92-F82C-7F7AC2F7D6F5}"/>
              </a:ext>
            </a:extLst>
          </p:cNvPr>
          <p:cNvSpPr txBox="1">
            <a:spLocks/>
          </p:cNvSpPr>
          <p:nvPr/>
        </p:nvSpPr>
        <p:spPr>
          <a:xfrm>
            <a:off x="3063917" y="5080211"/>
            <a:ext cx="2539202" cy="8830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sz="2400" b="1" dirty="0">
                <a:solidFill>
                  <a:srgbClr val="FF0000"/>
                </a:solidFill>
              </a:rPr>
              <a:t>?</a:t>
            </a:r>
            <a:endParaRPr lang="nl-NL" sz="2800" b="1" dirty="0">
              <a:solidFill>
                <a:srgbClr val="FF0000"/>
              </a:solidFill>
            </a:endParaRPr>
          </a:p>
        </p:txBody>
      </p:sp>
      <p:sp>
        <p:nvSpPr>
          <p:cNvPr id="40" name="Pijl: rechts 39">
            <a:extLst>
              <a:ext uri="{FF2B5EF4-FFF2-40B4-BE49-F238E27FC236}">
                <a16:creationId xmlns:a16="http://schemas.microsoft.com/office/drawing/2014/main" id="{68D57CE9-BF4A-FE6E-AD2B-A5745D28815F}"/>
              </a:ext>
            </a:extLst>
          </p:cNvPr>
          <p:cNvSpPr/>
          <p:nvPr/>
        </p:nvSpPr>
        <p:spPr>
          <a:xfrm rot="19543563">
            <a:off x="3676302" y="4986270"/>
            <a:ext cx="1095904" cy="339988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itel 1">
            <a:extLst>
              <a:ext uri="{FF2B5EF4-FFF2-40B4-BE49-F238E27FC236}">
                <a16:creationId xmlns:a16="http://schemas.microsoft.com/office/drawing/2014/main" id="{54C68D44-CDB9-5164-87CE-E65D28AE764E}"/>
              </a:ext>
            </a:extLst>
          </p:cNvPr>
          <p:cNvSpPr txBox="1">
            <a:spLocks/>
          </p:cNvSpPr>
          <p:nvPr/>
        </p:nvSpPr>
        <p:spPr>
          <a:xfrm>
            <a:off x="3095431" y="3240286"/>
            <a:ext cx="2539202" cy="8830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nl-NL" sz="2400" b="1" dirty="0">
                <a:solidFill>
                  <a:srgbClr val="FF0000"/>
                </a:solidFill>
              </a:rPr>
              <a:t>?</a:t>
            </a:r>
            <a:endParaRPr lang="nl-NL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Amazon.com: EZY DOSE Push Button (7-Day) Pill Case, Medicine Planner, Daily  Vitamin Organizer, 2 Times a Day AM/PM, X-Large Compartments, Arthritis  Friendly, Easy to use, Clear Lids, Purple and Blue, BPA Free :">
            <a:extLst>
              <a:ext uri="{FF2B5EF4-FFF2-40B4-BE49-F238E27FC236}">
                <a16:creationId xmlns:a16="http://schemas.microsoft.com/office/drawing/2014/main" id="{A1504637-37C8-9DDD-1E84-3A4BAE80F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981" y="4834733"/>
            <a:ext cx="2303548" cy="1762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54570B23-DE0C-2AD7-3AEE-4D8E2929C05C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23328" t="25176" r="24172" b="25651"/>
          <a:stretch>
            <a:fillRect/>
          </a:stretch>
        </p:blipFill>
        <p:spPr>
          <a:xfrm>
            <a:off x="9387556" y="308183"/>
            <a:ext cx="1618109" cy="101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25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  <p:bldP spid="30" grpId="0" animBg="1"/>
      <p:bldP spid="32" grpId="0"/>
      <p:bldP spid="33" grpId="0"/>
      <p:bldP spid="36" grpId="0" animBg="1"/>
      <p:bldP spid="39" grpId="0"/>
      <p:bldP spid="40" grpId="0" animBg="1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D90EF-FF3F-9DD1-3AB6-B172D504E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hthoek 58">
            <a:extLst>
              <a:ext uri="{FF2B5EF4-FFF2-40B4-BE49-F238E27FC236}">
                <a16:creationId xmlns:a16="http://schemas.microsoft.com/office/drawing/2014/main" id="{92B162EE-6D74-3C4F-B073-12C0825D5781}"/>
              </a:ext>
            </a:extLst>
          </p:cNvPr>
          <p:cNvSpPr/>
          <p:nvPr/>
        </p:nvSpPr>
        <p:spPr>
          <a:xfrm>
            <a:off x="52187" y="6597179"/>
            <a:ext cx="2154264" cy="238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Stroomdiagram: Uitstel 1">
            <a:extLst>
              <a:ext uri="{FF2B5EF4-FFF2-40B4-BE49-F238E27FC236}">
                <a16:creationId xmlns:a16="http://schemas.microsoft.com/office/drawing/2014/main" id="{72B449C2-8C27-F7D9-E78B-E5703B3E130F}"/>
              </a:ext>
            </a:extLst>
          </p:cNvPr>
          <p:cNvSpPr/>
          <p:nvPr/>
        </p:nvSpPr>
        <p:spPr>
          <a:xfrm rot="5400000">
            <a:off x="-474146" y="3625784"/>
            <a:ext cx="3675608" cy="2786742"/>
          </a:xfrm>
          <a:prstGeom prst="flowChartDelay">
            <a:avLst/>
          </a:prstGeom>
          <a:solidFill>
            <a:srgbClr val="BACBE9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nl-NL" dirty="0">
              <a:latin typeface="Merriweather" panose="00000500000000000000" pitchFamily="2" charset="0"/>
            </a:endParaRPr>
          </a:p>
          <a:p>
            <a:pPr algn="ctr"/>
            <a:endParaRPr lang="nl-NL" dirty="0">
              <a:latin typeface="Merriweather" panose="00000500000000000000" pitchFamily="2" charset="0"/>
            </a:endParaRPr>
          </a:p>
          <a:p>
            <a:pPr algn="ctr"/>
            <a:endParaRPr lang="nl-NL" dirty="0">
              <a:latin typeface="Merriweather" panose="00000500000000000000" pitchFamily="2" charset="0"/>
            </a:endParaRPr>
          </a:p>
          <a:p>
            <a:pPr algn="ctr"/>
            <a:endParaRPr lang="nl-NL" sz="2400" dirty="0">
              <a:solidFill>
                <a:srgbClr val="001158"/>
              </a:solidFill>
              <a:latin typeface="Merriweather" panose="00000500000000000000" pitchFamily="2" charset="0"/>
            </a:endParaRPr>
          </a:p>
          <a:p>
            <a:pPr algn="ctr"/>
            <a:endParaRPr lang="nl-NL" sz="2400" dirty="0">
              <a:solidFill>
                <a:srgbClr val="001158"/>
              </a:solidFill>
              <a:latin typeface="Merriweather" panose="00000500000000000000" pitchFamily="2" charset="0"/>
            </a:endParaRPr>
          </a:p>
          <a:p>
            <a:pPr algn="ctr"/>
            <a:r>
              <a:rPr lang="nl-NL" sz="2400" dirty="0">
                <a:solidFill>
                  <a:srgbClr val="001158"/>
                </a:solidFill>
                <a:latin typeface="Merriweather" panose="00000500000000000000" pitchFamily="2" charset="0"/>
              </a:rPr>
              <a:t>Chronic pain</a:t>
            </a:r>
          </a:p>
        </p:txBody>
      </p:sp>
      <p:sp>
        <p:nvSpPr>
          <p:cNvPr id="4" name="Stroomdiagram: Uitstel 3">
            <a:extLst>
              <a:ext uri="{FF2B5EF4-FFF2-40B4-BE49-F238E27FC236}">
                <a16:creationId xmlns:a16="http://schemas.microsoft.com/office/drawing/2014/main" id="{6BC3AB57-E0BC-7593-CC7E-D3233709793A}"/>
              </a:ext>
            </a:extLst>
          </p:cNvPr>
          <p:cNvSpPr/>
          <p:nvPr/>
        </p:nvSpPr>
        <p:spPr>
          <a:xfrm rot="5400000">
            <a:off x="-315903" y="1818567"/>
            <a:ext cx="3359126" cy="2786744"/>
          </a:xfrm>
          <a:prstGeom prst="flowChartDelay">
            <a:avLst/>
          </a:prstGeom>
          <a:solidFill>
            <a:srgbClr val="BACBE9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nl-NL" sz="2400" dirty="0">
              <a:solidFill>
                <a:srgbClr val="001158"/>
              </a:solidFill>
              <a:latin typeface="Merriweather" panose="00000500000000000000" pitchFamily="2" charset="0"/>
            </a:endParaRPr>
          </a:p>
          <a:p>
            <a:pPr algn="ctr"/>
            <a:endParaRPr lang="nl-NL" sz="2400" dirty="0">
              <a:solidFill>
                <a:srgbClr val="001158"/>
              </a:solidFill>
              <a:latin typeface="Merriweather" panose="00000500000000000000" pitchFamily="2" charset="0"/>
            </a:endParaRPr>
          </a:p>
          <a:p>
            <a:pPr algn="ctr"/>
            <a:endParaRPr lang="nl-NL" sz="2400" dirty="0">
              <a:solidFill>
                <a:srgbClr val="001158"/>
              </a:solidFill>
              <a:latin typeface="Merriweather" panose="00000500000000000000" pitchFamily="2" charset="0"/>
            </a:endParaRPr>
          </a:p>
          <a:p>
            <a:pPr algn="ctr"/>
            <a:r>
              <a:rPr lang="nl-NL" sz="2400" dirty="0">
                <a:solidFill>
                  <a:srgbClr val="001158"/>
                </a:solidFill>
                <a:latin typeface="Merriweather" panose="00000500000000000000" pitchFamily="2" charset="0"/>
              </a:rPr>
              <a:t>Tramadol</a:t>
            </a:r>
            <a:endParaRPr lang="nl-NL" dirty="0">
              <a:solidFill>
                <a:srgbClr val="001158"/>
              </a:solidFill>
              <a:latin typeface="Merriweather" panose="00000500000000000000" pitchFamily="2" charset="0"/>
            </a:endParaRPr>
          </a:p>
        </p:txBody>
      </p:sp>
      <p:sp>
        <p:nvSpPr>
          <p:cNvPr id="5" name="Stroomdiagram: Uitstel 4">
            <a:extLst>
              <a:ext uri="{FF2B5EF4-FFF2-40B4-BE49-F238E27FC236}">
                <a16:creationId xmlns:a16="http://schemas.microsoft.com/office/drawing/2014/main" id="{BD141DB9-4114-82FC-A86A-F8C22DAFE85C}"/>
              </a:ext>
            </a:extLst>
          </p:cNvPr>
          <p:cNvSpPr/>
          <p:nvPr/>
        </p:nvSpPr>
        <p:spPr>
          <a:xfrm rot="5400000">
            <a:off x="-33263" y="-21694"/>
            <a:ext cx="2793845" cy="2786744"/>
          </a:xfrm>
          <a:prstGeom prst="flowChartDelay">
            <a:avLst/>
          </a:prstGeom>
          <a:solidFill>
            <a:srgbClr val="BACBE9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nl-NL" sz="2400" dirty="0">
              <a:solidFill>
                <a:srgbClr val="001158"/>
              </a:solidFill>
              <a:latin typeface="Merriweather" panose="00000500000000000000" pitchFamily="2" charset="0"/>
            </a:endParaRPr>
          </a:p>
          <a:p>
            <a:pPr algn="ctr"/>
            <a:r>
              <a:rPr lang="nl-NL" sz="2400" dirty="0">
                <a:solidFill>
                  <a:srgbClr val="001158"/>
                </a:solidFill>
                <a:latin typeface="Merriweather" panose="00000500000000000000" pitchFamily="2" charset="0"/>
              </a:rPr>
              <a:t>Intranasal dosing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2E878AC9-8EAE-E129-C9FF-10C4DE423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096C-3B80-FF40-9992-21B857607083}" type="slidenum">
              <a:rPr lang="en-GB" noProof="0" smtClean="0"/>
              <a:pPr/>
              <a:t>6</a:t>
            </a:fld>
            <a:endParaRPr lang="en-GB" noProof="0" dirty="0"/>
          </a:p>
        </p:txBody>
      </p:sp>
      <p:sp>
        <p:nvSpPr>
          <p:cNvPr id="11" name="Stroomdiagram: Alternatief proces 10">
            <a:extLst>
              <a:ext uri="{FF2B5EF4-FFF2-40B4-BE49-F238E27FC236}">
                <a16:creationId xmlns:a16="http://schemas.microsoft.com/office/drawing/2014/main" id="{CB3E6FC3-7B53-4688-3C15-C19909A6C687}"/>
              </a:ext>
            </a:extLst>
          </p:cNvPr>
          <p:cNvSpPr/>
          <p:nvPr/>
        </p:nvSpPr>
        <p:spPr>
          <a:xfrm>
            <a:off x="3152256" y="583427"/>
            <a:ext cx="8625670" cy="1184854"/>
          </a:xfrm>
          <a:prstGeom prst="flowChartAlternateProcess">
            <a:avLst/>
          </a:prstGeom>
          <a:solidFill>
            <a:srgbClr val="0011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Merriweather" panose="00000500000000000000" pitchFamily="2" charset="0"/>
              </a:rPr>
              <a:t>Develop a semi-mechanistic population PK model for tramadol after IV and IN administration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B3D3676-E1D6-3950-5ED8-23CC4B2EB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44" b="95497" l="10000" r="90000">
                        <a14:foregroundMark x1="26375" y1="12570" x2="26375" y2="12570"/>
                        <a14:foregroundMark x1="28375" y1="11820" x2="28375" y2="11820"/>
                        <a14:foregroundMark x1="59288" y1="14313" x2="76875" y2="14447"/>
                        <a14:foregroundMark x1="27375" y1="14071" x2="59072" y2="14312"/>
                        <a14:foregroundMark x1="76875" y1="14447" x2="82500" y2="26642"/>
                        <a14:foregroundMark x1="82500" y1="26642" x2="82250" y2="89681"/>
                        <a14:foregroundMark x1="82250" y1="89681" x2="28875" y2="94371"/>
                        <a14:foregroundMark x1="28875" y1="94371" x2="18625" y2="92683"/>
                        <a14:foregroundMark x1="18625" y1="92683" x2="16375" y2="78799"/>
                        <a14:foregroundMark x1="16375" y1="78799" x2="18125" y2="19512"/>
                        <a14:foregroundMark x1="18125" y1="19512" x2="26875" y2="13508"/>
                        <a14:foregroundMark x1="32375" y1="86304" x2="66875" y2="80113"/>
                        <a14:foregroundMark x1="66875" y1="80113" x2="30500" y2="80675"/>
                        <a14:foregroundMark x1="30500" y1="80675" x2="43875" y2="83302"/>
                        <a14:foregroundMark x1="43875" y1="83302" x2="84500" y2="79550"/>
                        <a14:foregroundMark x1="84500" y1="79550" x2="65625" y2="85366"/>
                        <a14:foregroundMark x1="65625" y1="85366" x2="70125" y2="83677"/>
                        <a14:foregroundMark x1="83500" y1="81989" x2="82625" y2="93996"/>
                        <a14:foregroundMark x1="86125" y1="86679" x2="83500" y2="93809"/>
                        <a14:foregroundMark x1="24000" y1="11820" x2="35375" y2="12383"/>
                        <a14:foregroundMark x1="35375" y1="12383" x2="39198" y2="11768"/>
                        <a14:foregroundMark x1="16625" y1="79925" x2="16750" y2="41839"/>
                        <a14:foregroundMark x1="17250" y1="36023" x2="17250" y2="35272"/>
                        <a14:foregroundMark x1="17250" y1="34522" x2="17750" y2="43527"/>
                        <a14:foregroundMark x1="87250" y1="93996" x2="88250" y2="91932"/>
                        <a14:foregroundMark x1="89125" y1="93433" x2="89125" y2="93433"/>
                        <a14:foregroundMark x1="89000" y1="93996" x2="89000" y2="93996"/>
                        <a14:foregroundMark x1="89000" y1="93996" x2="89000" y2="93996"/>
                        <a14:foregroundMark x1="89000" y1="93809" x2="88362" y2="94671"/>
                        <a14:foregroundMark x1="51250" y1="12008" x2="60125" y2="11445"/>
                        <a14:foregroundMark x1="60125" y1="11445" x2="60750" y2="11445"/>
                        <a14:backgroundMark x1="40000" y1="9944" x2="51699" y2="10919"/>
                        <a14:backgroundMark x1="87125" y1="96998" x2="87875" y2="962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72216" y="2113660"/>
            <a:ext cx="6013938" cy="4006786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873A944D-CF24-AFBC-F215-036E86B674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6103" y="2113660"/>
            <a:ext cx="2255877" cy="1446789"/>
          </a:xfrm>
          <a:prstGeom prst="rect">
            <a:avLst/>
          </a:prstGeom>
          <a:ln>
            <a:solidFill>
              <a:srgbClr val="001158"/>
            </a:solidFill>
          </a:ln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E84F7CA-8A7D-3CB8-8E3C-5826374507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6991" y="2648126"/>
            <a:ext cx="3878663" cy="2592474"/>
          </a:xfrm>
          <a:prstGeom prst="rect">
            <a:avLst/>
          </a:prstGeom>
        </p:spPr>
      </p:pic>
      <p:sp>
        <p:nvSpPr>
          <p:cNvPr id="18" name="Pijl: gebogen omhoog 17">
            <a:extLst>
              <a:ext uri="{FF2B5EF4-FFF2-40B4-BE49-F238E27FC236}">
                <a16:creationId xmlns:a16="http://schemas.microsoft.com/office/drawing/2014/main" id="{83407E01-6427-C071-49F8-E1FC22F32C0D}"/>
              </a:ext>
            </a:extLst>
          </p:cNvPr>
          <p:cNvSpPr/>
          <p:nvPr/>
        </p:nvSpPr>
        <p:spPr>
          <a:xfrm>
            <a:off x="8654980" y="3788331"/>
            <a:ext cx="1856434" cy="706804"/>
          </a:xfrm>
          <a:prstGeom prst="bentUpArrow">
            <a:avLst/>
          </a:prstGeom>
          <a:solidFill>
            <a:srgbClr val="0011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7EA3667-AD2A-6D3F-DA51-8BCA37F8AABD}"/>
              </a:ext>
            </a:extLst>
          </p:cNvPr>
          <p:cNvSpPr txBox="1"/>
          <p:nvPr/>
        </p:nvSpPr>
        <p:spPr>
          <a:xfrm>
            <a:off x="3782443" y="6144946"/>
            <a:ext cx="75713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1158"/>
                </a:solidFill>
                <a:latin typeface="Merriweather" pitchFamily="2" charset="77"/>
                <a:ea typeface="+mj-ea"/>
                <a:cs typeface="+mj-cs"/>
              </a:rPr>
              <a:t>Allows quantification of all relevant PK </a:t>
            </a:r>
            <a:endParaRPr lang="nl-NL" sz="2400" b="1" dirty="0">
              <a:solidFill>
                <a:srgbClr val="001158"/>
              </a:solidFill>
              <a:latin typeface="Merriweather" pitchFamily="2" charset="77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13435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412CB-9957-D98F-F4F6-0A403316C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hthoek 58">
            <a:extLst>
              <a:ext uri="{FF2B5EF4-FFF2-40B4-BE49-F238E27FC236}">
                <a16:creationId xmlns:a16="http://schemas.microsoft.com/office/drawing/2014/main" id="{10AA83D1-3BCE-A6F2-7E5F-2289E0EF312B}"/>
              </a:ext>
            </a:extLst>
          </p:cNvPr>
          <p:cNvSpPr/>
          <p:nvPr/>
        </p:nvSpPr>
        <p:spPr>
          <a:xfrm>
            <a:off x="52187" y="6597179"/>
            <a:ext cx="2154264" cy="238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8708EFB-403C-2BA9-DFB4-9F28D738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096C-3B80-FF40-9992-21B857607083}" type="slidenum">
              <a:rPr lang="en-GB" noProof="0" smtClean="0"/>
              <a:pPr/>
              <a:t>7</a:t>
            </a:fld>
            <a:endParaRPr lang="en-GB" noProof="0" dirty="0"/>
          </a:p>
        </p:txBody>
      </p:sp>
      <p:sp>
        <p:nvSpPr>
          <p:cNvPr id="2" name="Stroomdiagram: Uitstel 1">
            <a:extLst>
              <a:ext uri="{FF2B5EF4-FFF2-40B4-BE49-F238E27FC236}">
                <a16:creationId xmlns:a16="http://schemas.microsoft.com/office/drawing/2014/main" id="{FB00F15C-3C1F-3138-E531-C3DCB8DF7253}"/>
              </a:ext>
            </a:extLst>
          </p:cNvPr>
          <p:cNvSpPr/>
          <p:nvPr/>
        </p:nvSpPr>
        <p:spPr>
          <a:xfrm rot="19209393">
            <a:off x="6925328" y="-158782"/>
            <a:ext cx="2627213" cy="4020787"/>
          </a:xfrm>
          <a:prstGeom prst="flowChartDelay">
            <a:avLst/>
          </a:prstGeom>
          <a:solidFill>
            <a:srgbClr val="BACBE9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nl-NL" sz="2400" dirty="0">
                <a:solidFill>
                  <a:srgbClr val="001158"/>
                </a:solidFill>
                <a:latin typeface="Merriweather" panose="00000500000000000000" pitchFamily="2" charset="0"/>
              </a:rPr>
              <a:t>Chronic pain</a:t>
            </a:r>
          </a:p>
        </p:txBody>
      </p:sp>
      <p:sp>
        <p:nvSpPr>
          <p:cNvPr id="4" name="Stroomdiagram: Uitstel 3">
            <a:extLst>
              <a:ext uri="{FF2B5EF4-FFF2-40B4-BE49-F238E27FC236}">
                <a16:creationId xmlns:a16="http://schemas.microsoft.com/office/drawing/2014/main" id="{6048BB39-C374-8A8D-A0AB-86B263E3AD7F}"/>
              </a:ext>
            </a:extLst>
          </p:cNvPr>
          <p:cNvSpPr/>
          <p:nvPr/>
        </p:nvSpPr>
        <p:spPr>
          <a:xfrm rot="5400000">
            <a:off x="4698153" y="2895239"/>
            <a:ext cx="2488306" cy="5154104"/>
          </a:xfrm>
          <a:prstGeom prst="flowChartDelay">
            <a:avLst/>
          </a:prstGeom>
          <a:solidFill>
            <a:srgbClr val="BACBE9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nl-NL" sz="2400" dirty="0">
              <a:solidFill>
                <a:srgbClr val="001158"/>
              </a:solidFill>
              <a:latin typeface="Merriweather" panose="00000500000000000000" pitchFamily="2" charset="0"/>
            </a:endParaRPr>
          </a:p>
          <a:p>
            <a:pPr algn="ctr"/>
            <a:r>
              <a:rPr lang="nl-NL" sz="2400" dirty="0">
                <a:solidFill>
                  <a:srgbClr val="001158"/>
                </a:solidFill>
                <a:latin typeface="Merriweather" panose="00000500000000000000" pitchFamily="2" charset="0"/>
              </a:rPr>
              <a:t>Tramadol</a:t>
            </a:r>
            <a:endParaRPr lang="nl-NL" dirty="0">
              <a:solidFill>
                <a:srgbClr val="001158"/>
              </a:solidFill>
              <a:latin typeface="Merriweather" panose="00000500000000000000" pitchFamily="2" charset="0"/>
            </a:endParaRPr>
          </a:p>
        </p:txBody>
      </p:sp>
      <p:sp>
        <p:nvSpPr>
          <p:cNvPr id="5" name="Stroomdiagram: Uitstel 4">
            <a:extLst>
              <a:ext uri="{FF2B5EF4-FFF2-40B4-BE49-F238E27FC236}">
                <a16:creationId xmlns:a16="http://schemas.microsoft.com/office/drawing/2014/main" id="{285D6993-AA69-6B9B-621C-27E746877551}"/>
              </a:ext>
            </a:extLst>
          </p:cNvPr>
          <p:cNvSpPr/>
          <p:nvPr/>
        </p:nvSpPr>
        <p:spPr>
          <a:xfrm rot="13190360">
            <a:off x="2335043" y="-161433"/>
            <a:ext cx="2621395" cy="4027722"/>
          </a:xfrm>
          <a:prstGeom prst="flowChartDelay">
            <a:avLst/>
          </a:prstGeom>
          <a:solidFill>
            <a:srgbClr val="BACBE9"/>
          </a:solidFill>
          <a:ln>
            <a:solidFill>
              <a:srgbClr val="0011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nl-NL" sz="2400" dirty="0">
                <a:solidFill>
                  <a:srgbClr val="001158"/>
                </a:solidFill>
                <a:latin typeface="Merriweather" panose="00000500000000000000" pitchFamily="2" charset="0"/>
              </a:rPr>
              <a:t>Intranasal dosing</a:t>
            </a:r>
          </a:p>
        </p:txBody>
      </p:sp>
      <p:sp>
        <p:nvSpPr>
          <p:cNvPr id="6" name="Gelijkbenige driehoek 5">
            <a:extLst>
              <a:ext uri="{FF2B5EF4-FFF2-40B4-BE49-F238E27FC236}">
                <a16:creationId xmlns:a16="http://schemas.microsoft.com/office/drawing/2014/main" id="{C9E518B8-AF42-C2BD-DBAF-42AC7FABB6C5}"/>
              </a:ext>
            </a:extLst>
          </p:cNvPr>
          <p:cNvSpPr/>
          <p:nvPr/>
        </p:nvSpPr>
        <p:spPr>
          <a:xfrm>
            <a:off x="3365255" y="1141507"/>
            <a:ext cx="5154104" cy="3089927"/>
          </a:xfrm>
          <a:prstGeom prst="triangle">
            <a:avLst/>
          </a:prstGeom>
          <a:solidFill>
            <a:srgbClr val="0011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0" dirty="0">
              <a:latin typeface="Merriweather" panose="00000500000000000000" pitchFamily="2" charset="0"/>
            </a:endParaRPr>
          </a:p>
          <a:p>
            <a:pPr algn="ctr"/>
            <a:r>
              <a:rPr lang="en-US" sz="1700" dirty="0">
                <a:latin typeface="Merriweather" panose="00000500000000000000" pitchFamily="2" charset="0"/>
              </a:rPr>
              <a:t>To </a:t>
            </a:r>
          </a:p>
          <a:p>
            <a:pPr algn="ctr"/>
            <a:r>
              <a:rPr lang="en-US" sz="1700" dirty="0">
                <a:latin typeface="Merriweather" panose="00000500000000000000" pitchFamily="2" charset="0"/>
              </a:rPr>
              <a:t>develop a </a:t>
            </a:r>
          </a:p>
          <a:p>
            <a:pPr algn="ctr"/>
            <a:r>
              <a:rPr lang="en-US" sz="1700" dirty="0">
                <a:latin typeface="Merriweather" panose="00000500000000000000" pitchFamily="2" charset="0"/>
              </a:rPr>
              <a:t>semi-mechanistic population PK model for tramadol after IV  and IN administration</a:t>
            </a:r>
          </a:p>
          <a:p>
            <a:pPr algn="ctr"/>
            <a:endParaRPr lang="en-US" sz="1700" dirty="0">
              <a:latin typeface="Merriweather" panose="00000500000000000000" pitchFamily="2" charset="0"/>
            </a:endParaRPr>
          </a:p>
          <a:p>
            <a:pPr algn="ctr"/>
            <a:endParaRPr lang="en-US" sz="1700" dirty="0">
              <a:latin typeface="Merriweather" panose="00000500000000000000" pitchFamily="2" charset="0"/>
            </a:endParaRPr>
          </a:p>
          <a:p>
            <a:pPr algn="ctr"/>
            <a:endParaRPr lang="en-US" dirty="0">
              <a:latin typeface="Merriweather" panose="00000500000000000000" pitchFamily="2" charset="0"/>
            </a:endParaRPr>
          </a:p>
          <a:p>
            <a:pPr algn="ctr"/>
            <a:endParaRPr lang="en-US" dirty="0"/>
          </a:p>
          <a:p>
            <a:pPr algn="ctr"/>
            <a:endParaRPr lang="nl-NL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645AAB7-7D6A-FD5F-91C2-689A36126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431" y="325120"/>
            <a:ext cx="2637007" cy="252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629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5A033F5-69FC-57F4-6863-6D9A3DF292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err="1"/>
              <a:t>Thank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77173428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d465f887-04a9-4c17-8b62-103eddccf68b}" enabled="1" method="Standard" siteId="{ca2a7f76-dbd7-4ec0-9108-6b3d524fb7c8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321</Words>
  <Application>Microsoft Office PowerPoint</Application>
  <PresentationFormat>Breedbeeld</PresentationFormat>
  <Paragraphs>97</Paragraphs>
  <Slides>8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5" baseType="lpstr">
      <vt:lpstr>Aptos</vt:lpstr>
      <vt:lpstr>Arial</vt:lpstr>
      <vt:lpstr>Calibri</vt:lpstr>
      <vt:lpstr>Merriweather</vt:lpstr>
      <vt:lpstr>Vestula Pro</vt:lpstr>
      <vt:lpstr>Wingdings</vt:lpstr>
      <vt:lpstr>Kantoorthema</vt:lpstr>
      <vt:lpstr>  Semi-mechanistic modeling of tramadol CNS PK after IV and IN administration</vt:lpstr>
      <vt:lpstr>PowerPoint-presentatie</vt:lpstr>
      <vt:lpstr>CNS </vt:lpstr>
      <vt:lpstr>Tramadol</vt:lpstr>
      <vt:lpstr>Tramadol</vt:lpstr>
      <vt:lpstr>PowerPoint-presentatie</vt:lpstr>
      <vt:lpstr>PowerPoint-presentatie</vt:lpstr>
      <vt:lpstr>Thank you!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Sharon van Waaij</dc:creator>
  <cp:lastModifiedBy>Sharon van Waaij</cp:lastModifiedBy>
  <cp:revision>141</cp:revision>
  <dcterms:created xsi:type="dcterms:W3CDTF">2024-11-22T12:00:34Z</dcterms:created>
  <dcterms:modified xsi:type="dcterms:W3CDTF">2026-01-14T13:54:48Z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Kantoorthema:8</vt:lpwstr>
  </property>
  <property fmtid="{D5CDD505-2E9C-101B-9397-08002B2CF9AE}" pid="3" name="ClassificationContentMarkingFooterText">
    <vt:lpwstr>Classified as Internal | Intern</vt:lpwstr>
  </property>
</Properties>
</file>