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0" r:id="rId4"/>
    <p:sldMasterId id="2147483703" r:id="rId5"/>
  </p:sldMasterIdLst>
  <p:notesMasterIdLst>
    <p:notesMasterId r:id="rId14"/>
  </p:notesMasterIdLst>
  <p:sldIdLst>
    <p:sldId id="289" r:id="rId6"/>
    <p:sldId id="308" r:id="rId7"/>
    <p:sldId id="258" r:id="rId8"/>
    <p:sldId id="310" r:id="rId9"/>
    <p:sldId id="302" r:id="rId10"/>
    <p:sldId id="303" r:id="rId11"/>
    <p:sldId id="311" r:id="rId12"/>
    <p:sldId id="312" r:id="rId13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653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E02A12F-BB49-7E7C-8BEE-E8927C209562}" v="22" dt="2026-01-14T12:36:39.357"/>
    <p1510:client id="{A4BBDD0D-BE9C-4B37-A63C-6986979E1A66}" v="2" dt="2026-01-14T18:20:13.141"/>
    <p1510:client id="{B31628B5-A852-4F27-A6C2-89367A1D9684}" v="4" dt="2026-01-14T18:14:23.060"/>
    <p1510:client id="{C5F5CCC0-DF33-4AC4-C41B-4459F238436F}" v="887" dt="2026-01-14T17:38:26.98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ijck, I.M.C. van (Isabelle)" userId="5bd2459b-3766-4a15-826d-31426ac988eb" providerId="ADAL" clId="{CA73639A-C2A3-4BFA-8C4A-9329B73DAC81}"/>
    <pc:docChg chg="undo custSel modSld">
      <pc:chgData name="Dijck, I.M.C. van (Isabelle)" userId="5bd2459b-3766-4a15-826d-31426ac988eb" providerId="ADAL" clId="{CA73639A-C2A3-4BFA-8C4A-9329B73DAC81}" dt="2026-01-14T18:20:13.141" v="1" actId="1076"/>
      <pc:docMkLst>
        <pc:docMk/>
      </pc:docMkLst>
      <pc:sldChg chg="modSp mod">
        <pc:chgData name="Dijck, I.M.C. van (Isabelle)" userId="5bd2459b-3766-4a15-826d-31426ac988eb" providerId="ADAL" clId="{CA73639A-C2A3-4BFA-8C4A-9329B73DAC81}" dt="2026-01-14T18:20:13.141" v="1" actId="1076"/>
        <pc:sldMkLst>
          <pc:docMk/>
          <pc:sldMk cId="3096262752" sldId="258"/>
        </pc:sldMkLst>
        <pc:spChg chg="mod">
          <ac:chgData name="Dijck, I.M.C. van (Isabelle)" userId="5bd2459b-3766-4a15-826d-31426ac988eb" providerId="ADAL" clId="{CA73639A-C2A3-4BFA-8C4A-9329B73DAC81}" dt="2026-01-14T18:20:13.141" v="1" actId="1076"/>
          <ac:spMkLst>
            <pc:docMk/>
            <pc:sldMk cId="3096262752" sldId="258"/>
            <ac:spMk id="21" creationId="{E85EF298-2AC1-7C83-36F1-96E2F1D3DD1C}"/>
          </ac:spMkLst>
        </pc:spChg>
      </pc:sld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6-01-14T13:04:29.912"/>
    </inkml:context>
    <inkml:brush xml:id="br0">
      <inkml:brushProperty name="width" value="0.2" units="cm"/>
      <inkml:brushProperty name="height" value="0.4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30665 6671 16383 0 0,'5'0'0'0'0,"7"0"0"0"0,5 0 0 0 0,1 4 0 0 0,2 3 0 0 0,2-1 0 0 0,3-1 0 0 0,-3 4 0 0 0,-1 0 0 0 0,2-2 0 0 0,1-1 0 0 0,2-3 0 0 0,1-1 0 0 0,2-1 0 0 0,-1-1 0 0 0,2 0 0 0 0,-1 0 0 0 0,0-1 0 0 0,0 1 0 0 0,1 0 0 0 0,-1 0 0 0 0,0-1 0 0 0,0 1 0 0 0,0 0 0 0 0,0 0 0 0 0,0 0 0 0 0,0 0 0 0 0,0 0 0 0 0,0 1 0 0 0,0-1 0 0 0,0 0 0 0 0,5 0 0 0 0,1-5 0 0 0,1-2 0 0 0,-2 1 0 0 0,-2 1 0 0 0,-1 1 0 0 0,0 2 0 0 0,-2 1 0 0 0,0 0 0 0 0,0 1 0 0 0,4 0 0 0 0,8 1 0 0 0,0-1 0 0 0,-1 0 0 0 0,-2 0 0 0 0,-3 0 0 0 0,-3 1 0 0 0,-1-1 0 0 0,-2 0 0 0 0,5 0 0 0 0,1 0 0 0 0,0 0 0 0 0,-2 0 0 0 0,-1 0 0 0 0,-1 0 0 0 0,-1 0 0 0 0,0 0 0 0 0,-1 0 0 0 0,0 0 0 0 0,-1 0 0 0 0,1 0 0 0 0,0 0 0 0 0,0 0 0 0 0,0 0 0 0 0,0 0 0 0 0,0 0 0 0 0,-5-5 0 0 0,-2-2 0 0 0,1 1 0 0 0,1 1 0 0 0,1 1 0 0 0,2 2 0 0 0,1 1 0 0 0,0 0 0 0 0,1 1 0 0 0,-14-4 0 0 0,-16-3 0 0 0,-6-4 0 0 0,-3 0 0 0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FED14A-BD88-425E-96EC-542779E5024F}" type="datetimeFigureOut">
              <a:t>1/14/2026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462F31-D98D-47C3-B9AD-DD4DEC399AC7}" type="slidenum"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611101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The World Economic Forum’s Global Risks Survey identifies chronic diseases as one of the leading global risks, comparable to other major human-made crises. Such as climate change and global governance failures. </a:t>
            </a:r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462F31-D98D-47C3-B9AD-DD4DEC399AC7}" type="slidenum">
              <a:rPr lang="nl-NL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864834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highlight>
                  <a:srgbClr val="FFFFFF"/>
                </a:highlight>
              </a:rPr>
              <a:t>(FDA) has approved PCSK9 inhibitors alirocumab and </a:t>
            </a:r>
            <a:r>
              <a:rPr lang="en-US" err="1">
                <a:highlight>
                  <a:srgbClr val="FFFFFF"/>
                </a:highlight>
              </a:rPr>
              <a:t>evolocumab</a:t>
            </a:r>
            <a:r>
              <a:rPr lang="en-US">
                <a:highlight>
                  <a:srgbClr val="FFFFFF"/>
                </a:highlight>
              </a:rPr>
              <a:t>, and </a:t>
            </a:r>
            <a:r>
              <a:rPr lang="en-US" err="1">
                <a:highlight>
                  <a:srgbClr val="FFE5E5"/>
                </a:highlight>
              </a:rPr>
              <a:t>inclisiran</a:t>
            </a:r>
            <a:endParaRPr lang="nl-NL" err="1">
              <a:ea typeface="Calibri"/>
              <a:cs typeface="Calibri"/>
            </a:endParaRPr>
          </a:p>
          <a:p>
            <a:r>
              <a:rPr lang="en-US">
                <a:ea typeface="Calibri"/>
                <a:cs typeface="Calibri"/>
              </a:rPr>
              <a:t>Adverse PCSK9 </a:t>
            </a:r>
            <a:r>
              <a:rPr lang="en-US" err="1">
                <a:ea typeface="Calibri"/>
                <a:cs typeface="Calibri"/>
              </a:rPr>
              <a:t>inghibitors</a:t>
            </a:r>
            <a:r>
              <a:rPr lang="en-US">
                <a:ea typeface="Calibri"/>
                <a:cs typeface="Calibri"/>
              </a:rPr>
              <a:t> effects:</a:t>
            </a:r>
            <a:r>
              <a:rPr lang="en-US">
                <a:highlight>
                  <a:srgbClr val="FFFFFF"/>
                </a:highlight>
              </a:rPr>
              <a:t> fatigue, muscle pain, diarrhea or swelling at the injection site</a:t>
            </a:r>
            <a:endParaRPr lang="en-US">
              <a:ea typeface="Calibri"/>
              <a:cs typeface="Calibri"/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462F31-D98D-47C3-B9AD-DD4DEC399AC7}" type="slidenum"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243349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highlight>
                <a:srgbClr val="FFFFFF"/>
              </a:highlight>
              <a:ea typeface="Calibri"/>
              <a:cs typeface="Calibri"/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462F31-D98D-47C3-B9AD-DD4DEC399AC7}" type="slidenum">
              <a:rPr lang="nl-NL"/>
              <a:t>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762862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de stijl te bewerken</a:t>
            </a:r>
            <a:endParaRPr lang="de-DE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  <a:endParaRPr lang="de-D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3BDC-9EAE-49FE-9892-958C9F845175}" type="datetimeFigureOut">
              <a:rPr lang="de-DE" smtClean="0"/>
              <a:t>14.01.2026</a:t>
            </a:fld>
            <a:endParaRPr lang="de-D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814C8-F66B-4915-9FEC-D62A1DED085F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492990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de-DE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de-D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3BDC-9EAE-49FE-9892-958C9F845175}" type="datetimeFigureOut">
              <a:rPr lang="de-DE" smtClean="0"/>
              <a:t>14.01.2026</a:t>
            </a:fld>
            <a:endParaRPr lang="de-D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814C8-F66B-4915-9FEC-D62A1DED085F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59672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de stijl te bewerken</a:t>
            </a:r>
            <a:endParaRPr lang="de-DE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de-D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3BDC-9EAE-49FE-9892-958C9F845175}" type="datetimeFigureOut">
              <a:rPr lang="de-DE" smtClean="0"/>
              <a:t>14.01.2026</a:t>
            </a:fld>
            <a:endParaRPr lang="de-D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814C8-F66B-4915-9FEC-D62A1DED085F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11195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 3">
    <p:bg>
      <p:bgPr>
        <a:solidFill>
          <a:srgbClr val="00115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">
            <a:extLst>
              <a:ext uri="{FF2B5EF4-FFF2-40B4-BE49-F238E27FC236}">
                <a16:creationId xmlns:a16="http://schemas.microsoft.com/office/drawing/2014/main" id="{3713051C-B727-8990-F733-2E7ED20674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30415" y="4141700"/>
            <a:ext cx="6712642" cy="757020"/>
          </a:xfrm>
        </p:spPr>
        <p:txBody>
          <a:bodyPr vert="horz" lIns="91440" tIns="45720" rIns="91440" bIns="45720" rtlCol="0">
            <a:noAutofit/>
          </a:bodyPr>
          <a:lstStyle>
            <a:lvl1pPr>
              <a:defRPr lang="nl-NL" sz="2200" baseline="0" dirty="0">
                <a:solidFill>
                  <a:srgbClr val="BCD2FF"/>
                </a:solidFill>
                <a:latin typeface="Vestula Pro" panose="020B0A03060302020204" pitchFamily="34" charset="0"/>
              </a:defRPr>
            </a:lvl1pPr>
          </a:lstStyle>
          <a:p>
            <a:pPr marL="0" lvl="0" indent="0">
              <a:buNone/>
            </a:pPr>
            <a:endParaRPr lang="nl-NL"/>
          </a:p>
        </p:txBody>
      </p:sp>
      <p:sp>
        <p:nvSpPr>
          <p:cNvPr id="2" name="Titel">
            <a:extLst>
              <a:ext uri="{FF2B5EF4-FFF2-40B4-BE49-F238E27FC236}">
                <a16:creationId xmlns:a16="http://schemas.microsoft.com/office/drawing/2014/main" id="{CC688360-AAFE-B0D3-DBB4-B0CFBDFA6C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68913" y="1476456"/>
            <a:ext cx="9435647" cy="2334682"/>
          </a:xfrm>
          <a:solidFill>
            <a:srgbClr val="001158">
              <a:alpha val="0"/>
            </a:srgbClr>
          </a:solidFill>
        </p:spPr>
        <p:txBody>
          <a:bodyPr lIns="432000" rIns="360000" anchor="ctr" anchorCtr="0">
            <a:noAutofit/>
          </a:bodyPr>
          <a:lstStyle>
            <a:lvl1pPr algn="ctr">
              <a:defRPr sz="4000" b="1" i="0">
                <a:solidFill>
                  <a:schemeClr val="bg1"/>
                </a:solidFill>
                <a:latin typeface="Merriweather" pitchFamily="2" charset="77"/>
              </a:defRPr>
            </a:lvl1pPr>
          </a:lstStyle>
          <a:p>
            <a:endParaRPr lang="nl-NL"/>
          </a:p>
        </p:txBody>
      </p:sp>
      <p:pic>
        <p:nvPicPr>
          <p:cNvPr id="6" name="Druppel met logo">
            <a:extLst>
              <a:ext uri="{FF2B5EF4-FFF2-40B4-BE49-F238E27FC236}">
                <a16:creationId xmlns:a16="http://schemas.microsoft.com/office/drawing/2014/main" id="{8C0203C1-B82B-E452-14BF-ABA928B0057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 r:embed="rId2"/>
          <a:srcRect/>
          <a:stretch/>
        </p:blipFill>
        <p:spPr>
          <a:xfrm>
            <a:off x="0" y="4933055"/>
            <a:ext cx="4252236" cy="1924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4109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lgpagina - 06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F962088-BBD5-6AB5-760D-3688AF2836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2592" y="365125"/>
            <a:ext cx="10341208" cy="1325563"/>
          </a:xfrm>
        </p:spPr>
        <p:txBody>
          <a:bodyPr/>
          <a:lstStyle>
            <a:lvl1pPr>
              <a:defRPr b="0" i="0">
                <a:latin typeface="Merriweather" pitchFamily="2" charset="77"/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 hidden="1">
            <a:extLst>
              <a:ext uri="{FF2B5EF4-FFF2-40B4-BE49-F238E27FC236}">
                <a16:creationId xmlns:a16="http://schemas.microsoft.com/office/drawing/2014/main" id="{ACADC35D-191F-A041-3DDA-4D52998AD5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35978" y="6356350"/>
            <a:ext cx="417821" cy="365125"/>
          </a:xfrm>
        </p:spPr>
        <p:txBody>
          <a:bodyPr/>
          <a:lstStyle>
            <a:lvl1pPr>
              <a:defRPr b="0" i="0">
                <a:solidFill>
                  <a:srgbClr val="001158"/>
                </a:solidFill>
                <a:latin typeface="Merriweather" pitchFamily="2" charset="77"/>
              </a:defRPr>
            </a:lvl1pPr>
          </a:lstStyle>
          <a:p>
            <a:fld id="{63A6096C-3B80-FF40-9992-21B857607083}" type="slidenum">
              <a:rPr lang="nl-NL" smtClean="0"/>
              <a:pPr/>
              <a:t>‹#›</a:t>
            </a:fld>
            <a:endParaRPr lang="nl-NL"/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6291EDE7-7C3B-A663-266A-1499CE12F7F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12591" y="1825625"/>
            <a:ext cx="10341208" cy="4351338"/>
          </a:xfrm>
        </p:spPr>
        <p:txBody>
          <a:bodyPr/>
          <a:lstStyle/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4722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Zegelringen" descr="Afbeelding met cirkel, schermopname, astronomie, spiraal&#10;&#10;Door AI gegenereerde inhoud is mogelijk onjuist.">
            <a:extLst>
              <a:ext uri="{FF2B5EF4-FFF2-40B4-BE49-F238E27FC236}">
                <a16:creationId xmlns:a16="http://schemas.microsoft.com/office/drawing/2014/main" id="{A7C30CD9-56A2-3061-334C-CC08D2F4C83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709265" cy="6858000"/>
          </a:xfrm>
          <a:prstGeom prst="rect">
            <a:avLst/>
          </a:prstGeom>
        </p:spPr>
      </p:pic>
      <p:pic>
        <p:nvPicPr>
          <p:cNvPr id="27" name="Druppel met logo">
            <a:extLst>
              <a:ext uri="{FF2B5EF4-FFF2-40B4-BE49-F238E27FC236}">
                <a16:creationId xmlns:a16="http://schemas.microsoft.com/office/drawing/2014/main" id="{E0CC0575-4598-F485-8168-644E1078CAE1}"/>
              </a:ext>
            </a:extLst>
          </p:cNvPr>
          <p:cNvPicPr>
            <a:picLocks/>
          </p:cNvPicPr>
          <p:nvPr userDrawn="1"/>
        </p:nvPicPr>
        <p:blipFill>
          <a:blip r:embed="rId4"/>
          <a:srcRect/>
          <a:stretch/>
        </p:blipFill>
        <p:spPr>
          <a:xfrm>
            <a:off x="0" y="4933055"/>
            <a:ext cx="4252236" cy="1924945"/>
          </a:xfrm>
          <a:prstGeom prst="rect">
            <a:avLst/>
          </a:prstGeom>
        </p:spPr>
      </p:pic>
      <p:sp>
        <p:nvSpPr>
          <p:cNvPr id="28" name="Instructie">
            <a:extLst>
              <a:ext uri="{FF2B5EF4-FFF2-40B4-BE49-F238E27FC236}">
                <a16:creationId xmlns:a16="http://schemas.microsoft.com/office/drawing/2014/main" id="{765CD649-A938-4483-40C4-3EA138452144}"/>
              </a:ext>
            </a:extLst>
          </p:cNvPr>
          <p:cNvSpPr txBox="1">
            <a:spLocks/>
          </p:cNvSpPr>
          <p:nvPr userDrawn="1"/>
        </p:nvSpPr>
        <p:spPr>
          <a:xfrm>
            <a:off x="0" y="-428288"/>
            <a:ext cx="12192000" cy="36642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effectLst/>
        </p:spPr>
        <p:txBody>
          <a:bodyPr wrap="square" lIns="216000" tIns="72000" rIns="216000" bIns="108000" rtlCol="0">
            <a:spAutoFit/>
          </a:bodyPr>
          <a:lstStyle>
            <a:defPPr>
              <a:defRPr lang="nl-NL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 b="1"/>
            </a:lvl1pPr>
          </a:lstStyle>
          <a:p>
            <a:pPr lvl="0"/>
            <a:r>
              <a:rPr lang="nl-NL"/>
              <a:t>Achtergrondafbeelding plaatsen of veranderen? Druk met de rechtermuisknop op de dia en kies Achtergrond opmaken...  &gt; Opvulling met afbeelding of </a:t>
            </a:r>
            <a:r>
              <a:rPr lang="nl-NL" err="1"/>
              <a:t>bitmappatroon</a:t>
            </a:r>
            <a:r>
              <a:rPr lang="nl-NL"/>
              <a:t>.</a:t>
            </a:r>
            <a:endParaRPr lang="en-US"/>
          </a:p>
        </p:txBody>
      </p:sp>
      <p:sp>
        <p:nvSpPr>
          <p:cNvPr id="5" name="Titel 1">
            <a:extLst>
              <a:ext uri="{FF2B5EF4-FFF2-40B4-BE49-F238E27FC236}">
                <a16:creationId xmlns:a16="http://schemas.microsoft.com/office/drawing/2014/main" id="{9083B8E7-1D38-9C47-013C-F4992CD533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14991" y="978312"/>
            <a:ext cx="4066784" cy="3286799"/>
          </a:xfrm>
          <a:solidFill>
            <a:srgbClr val="001158"/>
          </a:solidFill>
        </p:spPr>
        <p:txBody>
          <a:bodyPr lIns="432000" rIns="360000" anchor="ctr" anchorCtr="0">
            <a:noAutofit/>
          </a:bodyPr>
          <a:lstStyle>
            <a:lvl1pPr algn="l">
              <a:defRPr sz="3200" b="1" i="0">
                <a:solidFill>
                  <a:schemeClr val="bg1"/>
                </a:solidFill>
                <a:latin typeface="Merriweather" pitchFamily="2" charset="77"/>
              </a:defRPr>
            </a:lvl1pPr>
          </a:lstStyle>
          <a:p>
            <a:endParaRPr lang="nl-NL"/>
          </a:p>
        </p:txBody>
      </p:sp>
      <p:sp>
        <p:nvSpPr>
          <p:cNvPr id="6" name="Ondertitel 2">
            <a:extLst>
              <a:ext uri="{FF2B5EF4-FFF2-40B4-BE49-F238E27FC236}">
                <a16:creationId xmlns:a16="http://schemas.microsoft.com/office/drawing/2014/main" id="{62633FD3-2632-D253-14D8-2DB594162B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97035" y="3429000"/>
            <a:ext cx="3369628" cy="757020"/>
          </a:xfrm>
        </p:spPr>
        <p:txBody>
          <a:bodyPr vert="horz" lIns="91440" tIns="45720" rIns="91440" bIns="45720" rtlCol="0">
            <a:noAutofit/>
          </a:bodyPr>
          <a:lstStyle>
            <a:lvl1pPr>
              <a:defRPr lang="nl-NL" sz="2200" baseline="0" dirty="0">
                <a:solidFill>
                  <a:srgbClr val="BCD2FF"/>
                </a:solidFill>
                <a:latin typeface="Vestula Pro" panose="020B0A03060302020204" pitchFamily="34" charset="0"/>
              </a:defRPr>
            </a:lvl1pPr>
          </a:lstStyle>
          <a:p>
            <a:pPr marL="0" lvl="0" indent="0">
              <a:buNone/>
            </a:pP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681930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 descr="Afbeelding met cirkel&#10;&#10;Door AI gegenereerde inhoud is mogelijk onjuist.">
            <a:extLst>
              <a:ext uri="{FF2B5EF4-FFF2-40B4-BE49-F238E27FC236}">
                <a16:creationId xmlns:a16="http://schemas.microsoft.com/office/drawing/2014/main" id="{05C80E11-D513-E966-CBC3-98D7A8C5E29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4079"/>
            <a:ext cx="10087784" cy="6858001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CC688360-AAFE-B0D3-DBB4-B0CFBDFA6C2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ctrTitle"/>
          </p:nvPr>
        </p:nvSpPr>
        <p:spPr>
          <a:xfrm>
            <a:off x="7214991" y="978312"/>
            <a:ext cx="4066784" cy="3286799"/>
          </a:xfrm>
          <a:solidFill>
            <a:srgbClr val="001158"/>
          </a:solidFill>
        </p:spPr>
        <p:txBody>
          <a:bodyPr lIns="432000" rIns="360000" anchor="ctr" anchorCtr="0">
            <a:noAutofit/>
          </a:bodyPr>
          <a:lstStyle>
            <a:lvl1pPr algn="l">
              <a:defRPr sz="3200" b="1" i="0">
                <a:solidFill>
                  <a:schemeClr val="bg1"/>
                </a:solidFill>
                <a:latin typeface="Merriweather" pitchFamily="2" charset="77"/>
              </a:defRPr>
            </a:lvl1pPr>
          </a:lstStyle>
          <a:p>
            <a:endParaRPr lang="nl-NL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3713051C-B727-8990-F733-2E7ED20674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97035" y="3429000"/>
            <a:ext cx="3369628" cy="757020"/>
          </a:xfrm>
        </p:spPr>
        <p:txBody>
          <a:bodyPr vert="horz" lIns="91440" tIns="45720" rIns="91440" bIns="45720" rtlCol="0">
            <a:noAutofit/>
          </a:bodyPr>
          <a:lstStyle>
            <a:lvl1pPr>
              <a:defRPr lang="nl-NL" sz="2200" baseline="0" dirty="0">
                <a:solidFill>
                  <a:srgbClr val="BCD2FF"/>
                </a:solidFill>
                <a:latin typeface="Vestula Pro" panose="020B0A03060302020204" pitchFamily="34" charset="0"/>
              </a:defRPr>
            </a:lvl1pPr>
          </a:lstStyle>
          <a:p>
            <a:pPr marL="0" lvl="0" indent="0">
              <a:buNone/>
            </a:pPr>
            <a:endParaRPr lang="nl-NL"/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01E5F8AE-87B9-9092-E060-12A28E0B2C9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/>
          <a:srcRect/>
          <a:stretch/>
        </p:blipFill>
        <p:spPr>
          <a:xfrm>
            <a:off x="0" y="4933055"/>
            <a:ext cx="4252236" cy="1924945"/>
          </a:xfrm>
          <a:prstGeom prst="rect">
            <a:avLst/>
          </a:prstGeom>
        </p:spPr>
      </p:pic>
      <p:sp>
        <p:nvSpPr>
          <p:cNvPr id="12" name="Instructie">
            <a:extLst>
              <a:ext uri="{FF2B5EF4-FFF2-40B4-BE49-F238E27FC236}">
                <a16:creationId xmlns:a16="http://schemas.microsoft.com/office/drawing/2014/main" id="{4AD96448-DA16-1379-2621-87486DF1B081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-409238"/>
            <a:ext cx="12192000" cy="36642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effectLst/>
        </p:spPr>
        <p:txBody>
          <a:bodyPr wrap="square" lIns="216000" tIns="72000" rIns="216000" bIns="108000" rtlCol="0">
            <a:spAutoFit/>
          </a:bodyPr>
          <a:lstStyle>
            <a:defPPr>
              <a:defRPr lang="nl-NL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 b="1"/>
            </a:lvl1pPr>
          </a:lstStyle>
          <a:p>
            <a:pPr lvl="0"/>
            <a:r>
              <a:rPr lang="nl-NL"/>
              <a:t>Achtergrondafbeelding plaatsen of veranderen? Druk met de rechtermuisknop op de dia en kies Achtergrond opmaken...  &gt; Opvulling met afbeelding of </a:t>
            </a:r>
            <a:r>
              <a:rPr lang="nl-NL" err="1"/>
              <a:t>bitmappatroon</a:t>
            </a:r>
            <a:r>
              <a:rPr lang="nl-NL"/>
              <a:t>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86519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 3">
    <p:bg>
      <p:bgPr>
        <a:solidFill>
          <a:srgbClr val="00115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">
            <a:extLst>
              <a:ext uri="{FF2B5EF4-FFF2-40B4-BE49-F238E27FC236}">
                <a16:creationId xmlns:a16="http://schemas.microsoft.com/office/drawing/2014/main" id="{3713051C-B727-8990-F733-2E7ED20674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30415" y="4141700"/>
            <a:ext cx="6712642" cy="757020"/>
          </a:xfrm>
        </p:spPr>
        <p:txBody>
          <a:bodyPr vert="horz" lIns="91440" tIns="45720" rIns="91440" bIns="45720" rtlCol="0">
            <a:noAutofit/>
          </a:bodyPr>
          <a:lstStyle>
            <a:lvl1pPr>
              <a:defRPr lang="nl-NL" sz="2200" baseline="0" dirty="0">
                <a:solidFill>
                  <a:srgbClr val="BCD2FF"/>
                </a:solidFill>
                <a:latin typeface="Vestula Pro" panose="020B0A03060302020204" pitchFamily="34" charset="0"/>
              </a:defRPr>
            </a:lvl1pPr>
          </a:lstStyle>
          <a:p>
            <a:pPr marL="0" lvl="0" indent="0">
              <a:buNone/>
            </a:pPr>
            <a:endParaRPr lang="nl-NL"/>
          </a:p>
        </p:txBody>
      </p:sp>
      <p:sp>
        <p:nvSpPr>
          <p:cNvPr id="2" name="Titel">
            <a:extLst>
              <a:ext uri="{FF2B5EF4-FFF2-40B4-BE49-F238E27FC236}">
                <a16:creationId xmlns:a16="http://schemas.microsoft.com/office/drawing/2014/main" id="{CC688360-AAFE-B0D3-DBB4-B0CFBDFA6C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68913" y="1476456"/>
            <a:ext cx="9435647" cy="2334682"/>
          </a:xfrm>
          <a:solidFill>
            <a:srgbClr val="001158">
              <a:alpha val="0"/>
            </a:srgbClr>
          </a:solidFill>
        </p:spPr>
        <p:txBody>
          <a:bodyPr lIns="432000" rIns="360000" anchor="ctr" anchorCtr="0">
            <a:noAutofit/>
          </a:bodyPr>
          <a:lstStyle>
            <a:lvl1pPr algn="ctr">
              <a:defRPr sz="4000" b="1" i="0">
                <a:solidFill>
                  <a:schemeClr val="bg1"/>
                </a:solidFill>
                <a:latin typeface="Merriweather" pitchFamily="2" charset="77"/>
              </a:defRPr>
            </a:lvl1pPr>
          </a:lstStyle>
          <a:p>
            <a:endParaRPr lang="nl-NL"/>
          </a:p>
        </p:txBody>
      </p:sp>
      <p:pic>
        <p:nvPicPr>
          <p:cNvPr id="6" name="Druppel met logo">
            <a:extLst>
              <a:ext uri="{FF2B5EF4-FFF2-40B4-BE49-F238E27FC236}">
                <a16:creationId xmlns:a16="http://schemas.microsoft.com/office/drawing/2014/main" id="{8C0203C1-B82B-E452-14BF-ABA928B0057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 r:embed="rId2"/>
          <a:srcRect/>
          <a:stretch/>
        </p:blipFill>
        <p:spPr>
          <a:xfrm>
            <a:off x="0" y="4933055"/>
            <a:ext cx="4252236" cy="1924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9901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 - 06">
    <p:bg>
      <p:bgPr>
        <a:solidFill>
          <a:srgbClr val="BCD2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 descr="Afbeelding met cirkel, schermopname, astronomie, spiraal&#10;&#10;Door AI gegenereerde inhoud is mogelijk onjuist.">
            <a:extLst>
              <a:ext uri="{FF2B5EF4-FFF2-40B4-BE49-F238E27FC236}">
                <a16:creationId xmlns:a16="http://schemas.microsoft.com/office/drawing/2014/main" id="{2908ACFD-AF81-A056-8BE0-22218539558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709265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CC688360-AAFE-B0D3-DBB4-B0CFBDFA6C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40490" y="1003111"/>
            <a:ext cx="6571397" cy="3108278"/>
          </a:xfrm>
          <a:solidFill>
            <a:srgbClr val="001158"/>
          </a:solidFill>
        </p:spPr>
        <p:txBody>
          <a:bodyPr lIns="432000" rIns="360000" anchor="ctr" anchorCtr="0">
            <a:noAutofit/>
          </a:bodyPr>
          <a:lstStyle>
            <a:lvl1pPr algn="l">
              <a:defRPr sz="4000" b="1" i="0">
                <a:solidFill>
                  <a:schemeClr val="bg1"/>
                </a:solidFill>
                <a:latin typeface="Merriweather" pitchFamily="2" charset="77"/>
              </a:defRPr>
            </a:lvl1pPr>
          </a:lstStyle>
          <a:p>
            <a:endParaRPr lang="nl-NL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3713051C-B727-8990-F733-2E7ED20674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97909" y="3354369"/>
            <a:ext cx="6712642" cy="757020"/>
          </a:xfrm>
        </p:spPr>
        <p:txBody>
          <a:bodyPr vert="horz" lIns="91440" tIns="45720" rIns="91440" bIns="45720" rtlCol="0">
            <a:noAutofit/>
          </a:bodyPr>
          <a:lstStyle>
            <a:lvl1pPr>
              <a:defRPr lang="nl-NL" sz="2200" baseline="0" dirty="0">
                <a:solidFill>
                  <a:srgbClr val="BCD2FF"/>
                </a:solidFill>
                <a:latin typeface="Vestula Pro" panose="020B0A03060302020204" pitchFamily="34" charset="0"/>
              </a:defRPr>
            </a:lvl1pPr>
          </a:lstStyle>
          <a:p>
            <a:pPr marL="0" lvl="0" indent="0">
              <a:buNone/>
            </a:pPr>
            <a:endParaRPr lang="nl-NL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A881EBF3-16AC-659B-8CC5-1FC02065C92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 r:embed="rId3"/>
          <a:srcRect/>
          <a:stretch/>
        </p:blipFill>
        <p:spPr>
          <a:xfrm>
            <a:off x="0" y="4933055"/>
            <a:ext cx="4252236" cy="1924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42693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 - 07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C688360-AAFE-B0D3-DBB4-B0CFBDFA6C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14991" y="978312"/>
            <a:ext cx="4066784" cy="3286799"/>
          </a:xfrm>
          <a:solidFill>
            <a:schemeClr val="bg1"/>
          </a:solidFill>
        </p:spPr>
        <p:txBody>
          <a:bodyPr lIns="432000" rIns="360000" anchor="ctr" anchorCtr="0">
            <a:noAutofit/>
          </a:bodyPr>
          <a:lstStyle>
            <a:lvl1pPr algn="l">
              <a:defRPr sz="4000" b="1" i="0">
                <a:solidFill>
                  <a:srgbClr val="001158"/>
                </a:solidFill>
                <a:latin typeface="Merriweather" pitchFamily="2" charset="77"/>
              </a:defRPr>
            </a:lvl1pPr>
          </a:lstStyle>
          <a:p>
            <a:endParaRPr lang="nl-NL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3713051C-B727-8990-F733-2E7ED20674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97035" y="3429000"/>
            <a:ext cx="3369628" cy="757020"/>
          </a:xfrm>
        </p:spPr>
        <p:txBody>
          <a:bodyPr>
            <a:normAutofit/>
          </a:bodyPr>
          <a:lstStyle>
            <a:lvl1pPr marL="0" indent="0" algn="l">
              <a:buNone/>
              <a:defRPr sz="2200" b="0" i="0">
                <a:solidFill>
                  <a:srgbClr val="BCD2FF"/>
                </a:solidFill>
                <a:latin typeface="Vestula Pro" panose="020B0A030603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endParaRPr lang="nl-NL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D57582B8-F9AD-C163-1746-34C618EFF17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/>
          <a:srcRect/>
          <a:stretch/>
        </p:blipFill>
        <p:spPr>
          <a:xfrm>
            <a:off x="0" y="4933055"/>
            <a:ext cx="4252236" cy="1924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57023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 - 08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>
            <a:extLst>
              <a:ext uri="{FF2B5EF4-FFF2-40B4-BE49-F238E27FC236}">
                <a16:creationId xmlns:a16="http://schemas.microsoft.com/office/drawing/2014/main" id="{3713051C-B727-8990-F733-2E7ED20674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03472" y="2739443"/>
            <a:ext cx="4701338" cy="757020"/>
          </a:xfrm>
        </p:spPr>
        <p:txBody>
          <a:bodyPr>
            <a:normAutofit/>
          </a:bodyPr>
          <a:lstStyle>
            <a:lvl1pPr marL="0" indent="0" algn="l">
              <a:buNone/>
              <a:defRPr sz="2200" b="0" i="0">
                <a:solidFill>
                  <a:schemeClr val="bg1"/>
                </a:solidFill>
                <a:latin typeface="Vestula Pro" panose="020B0A03060302020204" pitchFamily="34" charset="0"/>
                <a:ea typeface="Nirmala UI Semilight" panose="020B0402040204020203" pitchFamily="34" charset="0"/>
                <a:cs typeface="Nirmala UI Semilight" panose="020B04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endParaRPr lang="nl-NL"/>
          </a:p>
        </p:txBody>
      </p:sp>
      <p:sp>
        <p:nvSpPr>
          <p:cNvPr id="5" name="Titel 1">
            <a:extLst>
              <a:ext uri="{FF2B5EF4-FFF2-40B4-BE49-F238E27FC236}">
                <a16:creationId xmlns:a16="http://schemas.microsoft.com/office/drawing/2014/main" id="{A8C9CA60-5F2B-5C73-D5D1-AAE268CC8C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3472" y="368504"/>
            <a:ext cx="4701339" cy="2305077"/>
          </a:xfrm>
          <a:noFill/>
        </p:spPr>
        <p:txBody>
          <a:bodyPr lIns="72000" rIns="360000" anchor="b" anchorCtr="0">
            <a:noAutofit/>
          </a:bodyPr>
          <a:lstStyle>
            <a:lvl1pPr algn="l">
              <a:defRPr sz="4000" b="1" i="0">
                <a:solidFill>
                  <a:srgbClr val="BCD2FF"/>
                </a:solidFill>
                <a:latin typeface="Merriweather" pitchFamily="2" charset="77"/>
              </a:defRPr>
            </a:lvl1pPr>
          </a:lstStyle>
          <a:p>
            <a:endParaRPr lang="nl-NL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E5EB9261-83CA-EE7C-C957-7802C3E9CA1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/>
          <a:srcRect/>
          <a:stretch/>
        </p:blipFill>
        <p:spPr>
          <a:xfrm>
            <a:off x="0" y="4932000"/>
            <a:ext cx="4252236" cy="1924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7822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de-D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de-D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3BDC-9EAE-49FE-9892-958C9F845175}" type="datetimeFigureOut">
              <a:rPr lang="de-DE" smtClean="0"/>
              <a:t>14.01.2026</a:t>
            </a:fld>
            <a:endParaRPr lang="de-D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814C8-F66B-4915-9FEC-D62A1DED085F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8591225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dia - 11">
    <p:bg>
      <p:bgPr>
        <a:solidFill>
          <a:srgbClr val="00115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jdelijke aanduiding voor afbeelding 6">
            <a:extLst>
              <a:ext uri="{FF2B5EF4-FFF2-40B4-BE49-F238E27FC236}">
                <a16:creationId xmlns:a16="http://schemas.microsoft.com/office/drawing/2014/main" id="{30989C73-BE72-9B8E-748B-D539A67AC6F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11686"/>
            <a:ext cx="6096000" cy="6858000"/>
          </a:xfrm>
          <a:custGeom>
            <a:avLst/>
            <a:gdLst>
              <a:gd name="connsiteX0" fmla="*/ 441972 w 3648853"/>
              <a:gd name="connsiteY0" fmla="*/ 0 h 6864136"/>
              <a:gd name="connsiteX1" fmla="*/ 3498385 w 3648853"/>
              <a:gd name="connsiteY1" fmla="*/ 6137 h 6864136"/>
              <a:gd name="connsiteX2" fmla="*/ 3648853 w 3648853"/>
              <a:gd name="connsiteY2" fmla="*/ 6864136 h 6864136"/>
              <a:gd name="connsiteX3" fmla="*/ 3218776 w 3648853"/>
              <a:gd name="connsiteY3" fmla="*/ 6863314 h 6864136"/>
              <a:gd name="connsiteX4" fmla="*/ 3052637 w 3648853"/>
              <a:gd name="connsiteY4" fmla="*/ 6586111 h 6864136"/>
              <a:gd name="connsiteX5" fmla="*/ 3068801 w 3648853"/>
              <a:gd name="connsiteY5" fmla="*/ 6137 h 6864136"/>
              <a:gd name="connsiteX6" fmla="*/ 441972 w 3648853"/>
              <a:gd name="connsiteY6" fmla="*/ 863 h 6864136"/>
              <a:gd name="connsiteX7" fmla="*/ 3183 w 3648853"/>
              <a:gd name="connsiteY7" fmla="*/ 0 h 6864136"/>
              <a:gd name="connsiteX8" fmla="*/ 3059596 w 3648853"/>
              <a:gd name="connsiteY8" fmla="*/ 6137 h 6864136"/>
              <a:gd name="connsiteX9" fmla="*/ 3210064 w 3648853"/>
              <a:gd name="connsiteY9" fmla="*/ 6864136 h 6864136"/>
              <a:gd name="connsiteX10" fmla="*/ 0 w 3648853"/>
              <a:gd name="connsiteY10" fmla="*/ 6858000 h 6864136"/>
              <a:gd name="connsiteX0" fmla="*/ 785639 w 3648853"/>
              <a:gd name="connsiteY0" fmla="*/ 6137 h 6864136"/>
              <a:gd name="connsiteX1" fmla="*/ 3498385 w 3648853"/>
              <a:gd name="connsiteY1" fmla="*/ 6137 h 6864136"/>
              <a:gd name="connsiteX2" fmla="*/ 3648853 w 3648853"/>
              <a:gd name="connsiteY2" fmla="*/ 6864136 h 6864136"/>
              <a:gd name="connsiteX3" fmla="*/ 3218776 w 3648853"/>
              <a:gd name="connsiteY3" fmla="*/ 6863314 h 6864136"/>
              <a:gd name="connsiteX4" fmla="*/ 3052637 w 3648853"/>
              <a:gd name="connsiteY4" fmla="*/ 6586111 h 6864136"/>
              <a:gd name="connsiteX5" fmla="*/ 3068801 w 3648853"/>
              <a:gd name="connsiteY5" fmla="*/ 6137 h 6864136"/>
              <a:gd name="connsiteX6" fmla="*/ 441972 w 3648853"/>
              <a:gd name="connsiteY6" fmla="*/ 863 h 6864136"/>
              <a:gd name="connsiteX7" fmla="*/ 785639 w 3648853"/>
              <a:gd name="connsiteY7" fmla="*/ 6137 h 6864136"/>
              <a:gd name="connsiteX8" fmla="*/ 3183 w 3648853"/>
              <a:gd name="connsiteY8" fmla="*/ 0 h 6864136"/>
              <a:gd name="connsiteX9" fmla="*/ 3059596 w 3648853"/>
              <a:gd name="connsiteY9" fmla="*/ 6137 h 6864136"/>
              <a:gd name="connsiteX10" fmla="*/ 3210064 w 3648853"/>
              <a:gd name="connsiteY10" fmla="*/ 6864136 h 6864136"/>
              <a:gd name="connsiteX11" fmla="*/ 0 w 3648853"/>
              <a:gd name="connsiteY11" fmla="*/ 6858000 h 6864136"/>
              <a:gd name="connsiteX12" fmla="*/ 3183 w 3648853"/>
              <a:gd name="connsiteY12" fmla="*/ 0 h 6864136"/>
              <a:gd name="connsiteX0" fmla="*/ 785639 w 3648853"/>
              <a:gd name="connsiteY0" fmla="*/ 6137 h 6864136"/>
              <a:gd name="connsiteX1" fmla="*/ 3498385 w 3648853"/>
              <a:gd name="connsiteY1" fmla="*/ 6137 h 6864136"/>
              <a:gd name="connsiteX2" fmla="*/ 3648853 w 3648853"/>
              <a:gd name="connsiteY2" fmla="*/ 6864136 h 6864136"/>
              <a:gd name="connsiteX3" fmla="*/ 3218776 w 3648853"/>
              <a:gd name="connsiteY3" fmla="*/ 6863314 h 6864136"/>
              <a:gd name="connsiteX4" fmla="*/ 3052637 w 3648853"/>
              <a:gd name="connsiteY4" fmla="*/ 6586111 h 6864136"/>
              <a:gd name="connsiteX5" fmla="*/ 3068801 w 3648853"/>
              <a:gd name="connsiteY5" fmla="*/ 6137 h 6864136"/>
              <a:gd name="connsiteX6" fmla="*/ 669038 w 3648853"/>
              <a:gd name="connsiteY6" fmla="*/ 13137 h 6864136"/>
              <a:gd name="connsiteX7" fmla="*/ 785639 w 3648853"/>
              <a:gd name="connsiteY7" fmla="*/ 6137 h 6864136"/>
              <a:gd name="connsiteX8" fmla="*/ 3183 w 3648853"/>
              <a:gd name="connsiteY8" fmla="*/ 0 h 6864136"/>
              <a:gd name="connsiteX9" fmla="*/ 3059596 w 3648853"/>
              <a:gd name="connsiteY9" fmla="*/ 6137 h 6864136"/>
              <a:gd name="connsiteX10" fmla="*/ 3210064 w 3648853"/>
              <a:gd name="connsiteY10" fmla="*/ 6864136 h 6864136"/>
              <a:gd name="connsiteX11" fmla="*/ 0 w 3648853"/>
              <a:gd name="connsiteY11" fmla="*/ 6858000 h 6864136"/>
              <a:gd name="connsiteX12" fmla="*/ 3183 w 3648853"/>
              <a:gd name="connsiteY12" fmla="*/ 0 h 6864136"/>
              <a:gd name="connsiteX0" fmla="*/ 785639 w 3648853"/>
              <a:gd name="connsiteY0" fmla="*/ 6137 h 6864136"/>
              <a:gd name="connsiteX1" fmla="*/ 3498385 w 3648853"/>
              <a:gd name="connsiteY1" fmla="*/ 6137 h 6864136"/>
              <a:gd name="connsiteX2" fmla="*/ 3648853 w 3648853"/>
              <a:gd name="connsiteY2" fmla="*/ 6864136 h 6864136"/>
              <a:gd name="connsiteX3" fmla="*/ 3218776 w 3648853"/>
              <a:gd name="connsiteY3" fmla="*/ 6863314 h 6864136"/>
              <a:gd name="connsiteX4" fmla="*/ 3052637 w 3648853"/>
              <a:gd name="connsiteY4" fmla="*/ 6586111 h 6864136"/>
              <a:gd name="connsiteX5" fmla="*/ 3068801 w 3648853"/>
              <a:gd name="connsiteY5" fmla="*/ 6137 h 6864136"/>
              <a:gd name="connsiteX6" fmla="*/ 669038 w 3648853"/>
              <a:gd name="connsiteY6" fmla="*/ 13137 h 6864136"/>
              <a:gd name="connsiteX7" fmla="*/ 785639 w 3648853"/>
              <a:gd name="connsiteY7" fmla="*/ 6137 h 6864136"/>
              <a:gd name="connsiteX8" fmla="*/ 371398 w 3648853"/>
              <a:gd name="connsiteY8" fmla="*/ 0 h 6864136"/>
              <a:gd name="connsiteX9" fmla="*/ 3059596 w 3648853"/>
              <a:gd name="connsiteY9" fmla="*/ 6137 h 6864136"/>
              <a:gd name="connsiteX10" fmla="*/ 3210064 w 3648853"/>
              <a:gd name="connsiteY10" fmla="*/ 6864136 h 6864136"/>
              <a:gd name="connsiteX11" fmla="*/ 0 w 3648853"/>
              <a:gd name="connsiteY11" fmla="*/ 6858000 h 6864136"/>
              <a:gd name="connsiteX12" fmla="*/ 371398 w 3648853"/>
              <a:gd name="connsiteY12" fmla="*/ 0 h 6864136"/>
              <a:gd name="connsiteX0" fmla="*/ 785639 w 3648853"/>
              <a:gd name="connsiteY0" fmla="*/ 0 h 6857999"/>
              <a:gd name="connsiteX1" fmla="*/ 3498385 w 3648853"/>
              <a:gd name="connsiteY1" fmla="*/ 0 h 6857999"/>
              <a:gd name="connsiteX2" fmla="*/ 3648853 w 3648853"/>
              <a:gd name="connsiteY2" fmla="*/ 6857999 h 6857999"/>
              <a:gd name="connsiteX3" fmla="*/ 3218776 w 3648853"/>
              <a:gd name="connsiteY3" fmla="*/ 6857177 h 6857999"/>
              <a:gd name="connsiteX4" fmla="*/ 3052637 w 3648853"/>
              <a:gd name="connsiteY4" fmla="*/ 6579974 h 6857999"/>
              <a:gd name="connsiteX5" fmla="*/ 3068801 w 3648853"/>
              <a:gd name="connsiteY5" fmla="*/ 0 h 6857999"/>
              <a:gd name="connsiteX6" fmla="*/ 669038 w 3648853"/>
              <a:gd name="connsiteY6" fmla="*/ 7000 h 6857999"/>
              <a:gd name="connsiteX7" fmla="*/ 785639 w 3648853"/>
              <a:gd name="connsiteY7" fmla="*/ 0 h 6857999"/>
              <a:gd name="connsiteX8" fmla="*/ 487999 w 3648853"/>
              <a:gd name="connsiteY8" fmla="*/ 6137 h 6857999"/>
              <a:gd name="connsiteX9" fmla="*/ 3059596 w 3648853"/>
              <a:gd name="connsiteY9" fmla="*/ 0 h 6857999"/>
              <a:gd name="connsiteX10" fmla="*/ 3210064 w 3648853"/>
              <a:gd name="connsiteY10" fmla="*/ 6857999 h 6857999"/>
              <a:gd name="connsiteX11" fmla="*/ 0 w 3648853"/>
              <a:gd name="connsiteY11" fmla="*/ 6851863 h 6857999"/>
              <a:gd name="connsiteX12" fmla="*/ 487999 w 3648853"/>
              <a:gd name="connsiteY12" fmla="*/ 6137 h 6857999"/>
              <a:gd name="connsiteX0" fmla="*/ 785639 w 3648853"/>
              <a:gd name="connsiteY0" fmla="*/ 0 h 6857999"/>
              <a:gd name="connsiteX1" fmla="*/ 3498385 w 3648853"/>
              <a:gd name="connsiteY1" fmla="*/ 0 h 6857999"/>
              <a:gd name="connsiteX2" fmla="*/ 3648853 w 3648853"/>
              <a:gd name="connsiteY2" fmla="*/ 6857999 h 6857999"/>
              <a:gd name="connsiteX3" fmla="*/ 3218776 w 3648853"/>
              <a:gd name="connsiteY3" fmla="*/ 6857177 h 6857999"/>
              <a:gd name="connsiteX4" fmla="*/ 3052637 w 3648853"/>
              <a:gd name="connsiteY4" fmla="*/ 6579974 h 6857999"/>
              <a:gd name="connsiteX5" fmla="*/ 3068801 w 3648853"/>
              <a:gd name="connsiteY5" fmla="*/ 0 h 6857999"/>
              <a:gd name="connsiteX6" fmla="*/ 669038 w 3648853"/>
              <a:gd name="connsiteY6" fmla="*/ 7000 h 6857999"/>
              <a:gd name="connsiteX7" fmla="*/ 785639 w 3648853"/>
              <a:gd name="connsiteY7" fmla="*/ 0 h 6857999"/>
              <a:gd name="connsiteX8" fmla="*/ 438904 w 3648853"/>
              <a:gd name="connsiteY8" fmla="*/ 6137 h 6857999"/>
              <a:gd name="connsiteX9" fmla="*/ 3059596 w 3648853"/>
              <a:gd name="connsiteY9" fmla="*/ 0 h 6857999"/>
              <a:gd name="connsiteX10" fmla="*/ 3210064 w 3648853"/>
              <a:gd name="connsiteY10" fmla="*/ 6857999 h 6857999"/>
              <a:gd name="connsiteX11" fmla="*/ 0 w 3648853"/>
              <a:gd name="connsiteY11" fmla="*/ 6851863 h 6857999"/>
              <a:gd name="connsiteX12" fmla="*/ 438904 w 3648853"/>
              <a:gd name="connsiteY12" fmla="*/ 6137 h 6857999"/>
              <a:gd name="connsiteX0" fmla="*/ 346735 w 3209949"/>
              <a:gd name="connsiteY0" fmla="*/ 0 h 6857999"/>
              <a:gd name="connsiteX1" fmla="*/ 3059481 w 3209949"/>
              <a:gd name="connsiteY1" fmla="*/ 0 h 6857999"/>
              <a:gd name="connsiteX2" fmla="*/ 3209949 w 3209949"/>
              <a:gd name="connsiteY2" fmla="*/ 6857999 h 6857999"/>
              <a:gd name="connsiteX3" fmla="*/ 2779872 w 3209949"/>
              <a:gd name="connsiteY3" fmla="*/ 6857177 h 6857999"/>
              <a:gd name="connsiteX4" fmla="*/ 2613733 w 3209949"/>
              <a:gd name="connsiteY4" fmla="*/ 6579974 h 6857999"/>
              <a:gd name="connsiteX5" fmla="*/ 2629897 w 3209949"/>
              <a:gd name="connsiteY5" fmla="*/ 0 h 6857999"/>
              <a:gd name="connsiteX6" fmla="*/ 230134 w 3209949"/>
              <a:gd name="connsiteY6" fmla="*/ 7000 h 6857999"/>
              <a:gd name="connsiteX7" fmla="*/ 346735 w 3209949"/>
              <a:gd name="connsiteY7" fmla="*/ 0 h 6857999"/>
              <a:gd name="connsiteX8" fmla="*/ 0 w 3209949"/>
              <a:gd name="connsiteY8" fmla="*/ 6137 h 6857999"/>
              <a:gd name="connsiteX9" fmla="*/ 2620692 w 3209949"/>
              <a:gd name="connsiteY9" fmla="*/ 0 h 6857999"/>
              <a:gd name="connsiteX10" fmla="*/ 2771160 w 3209949"/>
              <a:gd name="connsiteY10" fmla="*/ 6857999 h 6857999"/>
              <a:gd name="connsiteX11" fmla="*/ 2954 w 3209949"/>
              <a:gd name="connsiteY11" fmla="*/ 6845726 h 6857999"/>
              <a:gd name="connsiteX12" fmla="*/ 0 w 3209949"/>
              <a:gd name="connsiteY12" fmla="*/ 6137 h 6857999"/>
              <a:gd name="connsiteX0" fmla="*/ 346735 w 3209949"/>
              <a:gd name="connsiteY0" fmla="*/ 0 h 6864137"/>
              <a:gd name="connsiteX1" fmla="*/ 3059481 w 3209949"/>
              <a:gd name="connsiteY1" fmla="*/ 0 h 6864137"/>
              <a:gd name="connsiteX2" fmla="*/ 3209949 w 3209949"/>
              <a:gd name="connsiteY2" fmla="*/ 6857999 h 6864137"/>
              <a:gd name="connsiteX3" fmla="*/ 2779872 w 3209949"/>
              <a:gd name="connsiteY3" fmla="*/ 6857177 h 6864137"/>
              <a:gd name="connsiteX4" fmla="*/ 2613733 w 3209949"/>
              <a:gd name="connsiteY4" fmla="*/ 6579974 h 6864137"/>
              <a:gd name="connsiteX5" fmla="*/ 2629897 w 3209949"/>
              <a:gd name="connsiteY5" fmla="*/ 0 h 6864137"/>
              <a:gd name="connsiteX6" fmla="*/ 230134 w 3209949"/>
              <a:gd name="connsiteY6" fmla="*/ 7000 h 6864137"/>
              <a:gd name="connsiteX7" fmla="*/ 346735 w 3209949"/>
              <a:gd name="connsiteY7" fmla="*/ 0 h 6864137"/>
              <a:gd name="connsiteX8" fmla="*/ 0 w 3209949"/>
              <a:gd name="connsiteY8" fmla="*/ 6137 h 6864137"/>
              <a:gd name="connsiteX9" fmla="*/ 2620692 w 3209949"/>
              <a:gd name="connsiteY9" fmla="*/ 0 h 6864137"/>
              <a:gd name="connsiteX10" fmla="*/ 2771160 w 3209949"/>
              <a:gd name="connsiteY10" fmla="*/ 6857999 h 6864137"/>
              <a:gd name="connsiteX11" fmla="*/ 2954 w 3209949"/>
              <a:gd name="connsiteY11" fmla="*/ 6864137 h 6864137"/>
              <a:gd name="connsiteX12" fmla="*/ 0 w 3209949"/>
              <a:gd name="connsiteY12" fmla="*/ 6137 h 6864137"/>
              <a:gd name="connsiteX0" fmla="*/ 3255632 w 6118846"/>
              <a:gd name="connsiteY0" fmla="*/ 0 h 6864137"/>
              <a:gd name="connsiteX1" fmla="*/ 5968378 w 6118846"/>
              <a:gd name="connsiteY1" fmla="*/ 0 h 6864137"/>
              <a:gd name="connsiteX2" fmla="*/ 6118846 w 6118846"/>
              <a:gd name="connsiteY2" fmla="*/ 6857999 h 6864137"/>
              <a:gd name="connsiteX3" fmla="*/ 5688769 w 6118846"/>
              <a:gd name="connsiteY3" fmla="*/ 6857177 h 6864137"/>
              <a:gd name="connsiteX4" fmla="*/ 5522630 w 6118846"/>
              <a:gd name="connsiteY4" fmla="*/ 6579974 h 6864137"/>
              <a:gd name="connsiteX5" fmla="*/ 5538794 w 6118846"/>
              <a:gd name="connsiteY5" fmla="*/ 0 h 6864137"/>
              <a:gd name="connsiteX6" fmla="*/ 3139031 w 6118846"/>
              <a:gd name="connsiteY6" fmla="*/ 7000 h 6864137"/>
              <a:gd name="connsiteX7" fmla="*/ 3255632 w 6118846"/>
              <a:gd name="connsiteY7" fmla="*/ 0 h 6864137"/>
              <a:gd name="connsiteX8" fmla="*/ 0 w 6118846"/>
              <a:gd name="connsiteY8" fmla="*/ 0 h 6864137"/>
              <a:gd name="connsiteX9" fmla="*/ 5529589 w 6118846"/>
              <a:gd name="connsiteY9" fmla="*/ 0 h 6864137"/>
              <a:gd name="connsiteX10" fmla="*/ 5680057 w 6118846"/>
              <a:gd name="connsiteY10" fmla="*/ 6857999 h 6864137"/>
              <a:gd name="connsiteX11" fmla="*/ 2911851 w 6118846"/>
              <a:gd name="connsiteY11" fmla="*/ 6864137 h 6864137"/>
              <a:gd name="connsiteX12" fmla="*/ 0 w 6118846"/>
              <a:gd name="connsiteY12" fmla="*/ 0 h 6864137"/>
              <a:gd name="connsiteX0" fmla="*/ 3255632 w 6118846"/>
              <a:gd name="connsiteY0" fmla="*/ 0 h 6870273"/>
              <a:gd name="connsiteX1" fmla="*/ 5968378 w 6118846"/>
              <a:gd name="connsiteY1" fmla="*/ 0 h 6870273"/>
              <a:gd name="connsiteX2" fmla="*/ 6118846 w 6118846"/>
              <a:gd name="connsiteY2" fmla="*/ 6857999 h 6870273"/>
              <a:gd name="connsiteX3" fmla="*/ 5688769 w 6118846"/>
              <a:gd name="connsiteY3" fmla="*/ 6857177 h 6870273"/>
              <a:gd name="connsiteX4" fmla="*/ 5522630 w 6118846"/>
              <a:gd name="connsiteY4" fmla="*/ 6579974 h 6870273"/>
              <a:gd name="connsiteX5" fmla="*/ 5538794 w 6118846"/>
              <a:gd name="connsiteY5" fmla="*/ 0 h 6870273"/>
              <a:gd name="connsiteX6" fmla="*/ 3139031 w 6118846"/>
              <a:gd name="connsiteY6" fmla="*/ 7000 h 6870273"/>
              <a:gd name="connsiteX7" fmla="*/ 3255632 w 6118846"/>
              <a:gd name="connsiteY7" fmla="*/ 0 h 6870273"/>
              <a:gd name="connsiteX8" fmla="*/ 0 w 6118846"/>
              <a:gd name="connsiteY8" fmla="*/ 0 h 6870273"/>
              <a:gd name="connsiteX9" fmla="*/ 5529589 w 6118846"/>
              <a:gd name="connsiteY9" fmla="*/ 0 h 6870273"/>
              <a:gd name="connsiteX10" fmla="*/ 5680057 w 6118846"/>
              <a:gd name="connsiteY10" fmla="*/ 6857999 h 6870273"/>
              <a:gd name="connsiteX11" fmla="*/ 21365 w 6118846"/>
              <a:gd name="connsiteY11" fmla="*/ 6870273 h 6870273"/>
              <a:gd name="connsiteX12" fmla="*/ 0 w 6118846"/>
              <a:gd name="connsiteY12" fmla="*/ 0 h 6870273"/>
              <a:gd name="connsiteX0" fmla="*/ 3452013 w 6118846"/>
              <a:gd name="connsiteY0" fmla="*/ 6137 h 6870273"/>
              <a:gd name="connsiteX1" fmla="*/ 5968378 w 6118846"/>
              <a:gd name="connsiteY1" fmla="*/ 0 h 6870273"/>
              <a:gd name="connsiteX2" fmla="*/ 6118846 w 6118846"/>
              <a:gd name="connsiteY2" fmla="*/ 6857999 h 6870273"/>
              <a:gd name="connsiteX3" fmla="*/ 5688769 w 6118846"/>
              <a:gd name="connsiteY3" fmla="*/ 6857177 h 6870273"/>
              <a:gd name="connsiteX4" fmla="*/ 5522630 w 6118846"/>
              <a:gd name="connsiteY4" fmla="*/ 6579974 h 6870273"/>
              <a:gd name="connsiteX5" fmla="*/ 5538794 w 6118846"/>
              <a:gd name="connsiteY5" fmla="*/ 0 h 6870273"/>
              <a:gd name="connsiteX6" fmla="*/ 3139031 w 6118846"/>
              <a:gd name="connsiteY6" fmla="*/ 7000 h 6870273"/>
              <a:gd name="connsiteX7" fmla="*/ 3452013 w 6118846"/>
              <a:gd name="connsiteY7" fmla="*/ 6137 h 6870273"/>
              <a:gd name="connsiteX8" fmla="*/ 0 w 6118846"/>
              <a:gd name="connsiteY8" fmla="*/ 0 h 6870273"/>
              <a:gd name="connsiteX9" fmla="*/ 5529589 w 6118846"/>
              <a:gd name="connsiteY9" fmla="*/ 0 h 6870273"/>
              <a:gd name="connsiteX10" fmla="*/ 5680057 w 6118846"/>
              <a:gd name="connsiteY10" fmla="*/ 6857999 h 6870273"/>
              <a:gd name="connsiteX11" fmla="*/ 21365 w 6118846"/>
              <a:gd name="connsiteY11" fmla="*/ 6870273 h 6870273"/>
              <a:gd name="connsiteX12" fmla="*/ 0 w 6118846"/>
              <a:gd name="connsiteY12" fmla="*/ 0 h 6870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118846" h="6870273">
                <a:moveTo>
                  <a:pt x="3452013" y="6137"/>
                </a:moveTo>
                <a:lnTo>
                  <a:pt x="5968378" y="0"/>
                </a:lnTo>
                <a:cubicBezTo>
                  <a:pt x="5275968" y="1144534"/>
                  <a:pt x="4252164" y="3884665"/>
                  <a:pt x="6118846" y="6857999"/>
                </a:cubicBezTo>
                <a:lnTo>
                  <a:pt x="5688769" y="6857177"/>
                </a:lnTo>
                <a:lnTo>
                  <a:pt x="5522630" y="6579974"/>
                </a:lnTo>
                <a:cubicBezTo>
                  <a:pt x="3886244" y="3714965"/>
                  <a:pt x="4868022" y="1108768"/>
                  <a:pt x="5538794" y="0"/>
                </a:cubicBezTo>
                <a:lnTo>
                  <a:pt x="3139031" y="7000"/>
                </a:lnTo>
                <a:cubicBezTo>
                  <a:pt x="3139031" y="6712"/>
                  <a:pt x="3452013" y="6425"/>
                  <a:pt x="3452013" y="6137"/>
                </a:cubicBezTo>
                <a:close/>
                <a:moveTo>
                  <a:pt x="0" y="0"/>
                </a:moveTo>
                <a:lnTo>
                  <a:pt x="5529589" y="0"/>
                </a:lnTo>
                <a:cubicBezTo>
                  <a:pt x="4837179" y="1144534"/>
                  <a:pt x="3813375" y="3884665"/>
                  <a:pt x="5680057" y="6857999"/>
                </a:cubicBezTo>
                <a:lnTo>
                  <a:pt x="21365" y="6870273"/>
                </a:lnTo>
                <a:cubicBezTo>
                  <a:pt x="20380" y="4590410"/>
                  <a:pt x="985" y="2279863"/>
                  <a:pt x="0" y="0"/>
                </a:cubicBezTo>
                <a:close/>
              </a:path>
            </a:pathLst>
          </a:custGeom>
          <a:solidFill>
            <a:srgbClr val="BCD2FF"/>
          </a:solidFill>
        </p:spPr>
        <p:txBody>
          <a:bodyPr wrap="square" lIns="0" tIns="2700000" rIns="0" bIns="0" anchor="t" anchorCtr="1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nl-NL"/>
              <a:t>Voeg eventueel</a:t>
            </a:r>
            <a:br>
              <a:rPr lang="nl-NL"/>
            </a:br>
            <a:r>
              <a:rPr lang="nl-NL"/>
              <a:t>afbeelding in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C688360-AAFE-B0D3-DBB4-B0CFBDFA6C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90318" y="368504"/>
            <a:ext cx="5212800" cy="2305077"/>
          </a:xfrm>
          <a:noFill/>
        </p:spPr>
        <p:txBody>
          <a:bodyPr lIns="72000" rIns="360000" anchor="b" anchorCtr="0">
            <a:noAutofit/>
          </a:bodyPr>
          <a:lstStyle>
            <a:lvl1pPr algn="l">
              <a:defRPr sz="4000" b="1" i="0">
                <a:solidFill>
                  <a:schemeClr val="bg1"/>
                </a:solidFill>
                <a:latin typeface="Merriweather" pitchFamily="2" charset="77"/>
              </a:defRPr>
            </a:lvl1pPr>
          </a:lstStyle>
          <a:p>
            <a:endParaRPr lang="nl-NL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3713051C-B727-8990-F733-2E7ED20674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90317" y="2739443"/>
            <a:ext cx="5212799" cy="757020"/>
          </a:xfrm>
        </p:spPr>
        <p:txBody>
          <a:bodyPr vert="horz" lIns="91440" tIns="45720" rIns="91440" bIns="45720" rtlCol="0">
            <a:noAutofit/>
          </a:bodyPr>
          <a:lstStyle>
            <a:lvl1pPr>
              <a:defRPr lang="nl-NL" sz="2200" baseline="0" dirty="0">
                <a:solidFill>
                  <a:srgbClr val="BCD2FF"/>
                </a:solidFill>
                <a:latin typeface="Vestula Pro" panose="020B0A03060302020204" pitchFamily="34" charset="0"/>
              </a:defRPr>
            </a:lvl1pPr>
          </a:lstStyle>
          <a:p>
            <a:pPr marL="0" lvl="0" indent="0">
              <a:buNone/>
            </a:pP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5954956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eldia - 11">
    <p:bg>
      <p:bgPr>
        <a:solidFill>
          <a:srgbClr val="00115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jdelijke aanduiding voor afbeelding 6">
            <a:extLst>
              <a:ext uri="{FF2B5EF4-FFF2-40B4-BE49-F238E27FC236}">
                <a16:creationId xmlns:a16="http://schemas.microsoft.com/office/drawing/2014/main" id="{30989C73-BE72-9B8E-748B-D539A67AC6F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11686"/>
            <a:ext cx="6096000" cy="6858000"/>
          </a:xfrm>
          <a:custGeom>
            <a:avLst/>
            <a:gdLst>
              <a:gd name="connsiteX0" fmla="*/ 441972 w 3648853"/>
              <a:gd name="connsiteY0" fmla="*/ 0 h 6864136"/>
              <a:gd name="connsiteX1" fmla="*/ 3498385 w 3648853"/>
              <a:gd name="connsiteY1" fmla="*/ 6137 h 6864136"/>
              <a:gd name="connsiteX2" fmla="*/ 3648853 w 3648853"/>
              <a:gd name="connsiteY2" fmla="*/ 6864136 h 6864136"/>
              <a:gd name="connsiteX3" fmla="*/ 3218776 w 3648853"/>
              <a:gd name="connsiteY3" fmla="*/ 6863314 h 6864136"/>
              <a:gd name="connsiteX4" fmla="*/ 3052637 w 3648853"/>
              <a:gd name="connsiteY4" fmla="*/ 6586111 h 6864136"/>
              <a:gd name="connsiteX5" fmla="*/ 3068801 w 3648853"/>
              <a:gd name="connsiteY5" fmla="*/ 6137 h 6864136"/>
              <a:gd name="connsiteX6" fmla="*/ 441972 w 3648853"/>
              <a:gd name="connsiteY6" fmla="*/ 863 h 6864136"/>
              <a:gd name="connsiteX7" fmla="*/ 3183 w 3648853"/>
              <a:gd name="connsiteY7" fmla="*/ 0 h 6864136"/>
              <a:gd name="connsiteX8" fmla="*/ 3059596 w 3648853"/>
              <a:gd name="connsiteY8" fmla="*/ 6137 h 6864136"/>
              <a:gd name="connsiteX9" fmla="*/ 3210064 w 3648853"/>
              <a:gd name="connsiteY9" fmla="*/ 6864136 h 6864136"/>
              <a:gd name="connsiteX10" fmla="*/ 0 w 3648853"/>
              <a:gd name="connsiteY10" fmla="*/ 6858000 h 6864136"/>
              <a:gd name="connsiteX0" fmla="*/ 785639 w 3648853"/>
              <a:gd name="connsiteY0" fmla="*/ 6137 h 6864136"/>
              <a:gd name="connsiteX1" fmla="*/ 3498385 w 3648853"/>
              <a:gd name="connsiteY1" fmla="*/ 6137 h 6864136"/>
              <a:gd name="connsiteX2" fmla="*/ 3648853 w 3648853"/>
              <a:gd name="connsiteY2" fmla="*/ 6864136 h 6864136"/>
              <a:gd name="connsiteX3" fmla="*/ 3218776 w 3648853"/>
              <a:gd name="connsiteY3" fmla="*/ 6863314 h 6864136"/>
              <a:gd name="connsiteX4" fmla="*/ 3052637 w 3648853"/>
              <a:gd name="connsiteY4" fmla="*/ 6586111 h 6864136"/>
              <a:gd name="connsiteX5" fmla="*/ 3068801 w 3648853"/>
              <a:gd name="connsiteY5" fmla="*/ 6137 h 6864136"/>
              <a:gd name="connsiteX6" fmla="*/ 441972 w 3648853"/>
              <a:gd name="connsiteY6" fmla="*/ 863 h 6864136"/>
              <a:gd name="connsiteX7" fmla="*/ 785639 w 3648853"/>
              <a:gd name="connsiteY7" fmla="*/ 6137 h 6864136"/>
              <a:gd name="connsiteX8" fmla="*/ 3183 w 3648853"/>
              <a:gd name="connsiteY8" fmla="*/ 0 h 6864136"/>
              <a:gd name="connsiteX9" fmla="*/ 3059596 w 3648853"/>
              <a:gd name="connsiteY9" fmla="*/ 6137 h 6864136"/>
              <a:gd name="connsiteX10" fmla="*/ 3210064 w 3648853"/>
              <a:gd name="connsiteY10" fmla="*/ 6864136 h 6864136"/>
              <a:gd name="connsiteX11" fmla="*/ 0 w 3648853"/>
              <a:gd name="connsiteY11" fmla="*/ 6858000 h 6864136"/>
              <a:gd name="connsiteX12" fmla="*/ 3183 w 3648853"/>
              <a:gd name="connsiteY12" fmla="*/ 0 h 6864136"/>
              <a:gd name="connsiteX0" fmla="*/ 785639 w 3648853"/>
              <a:gd name="connsiteY0" fmla="*/ 6137 h 6864136"/>
              <a:gd name="connsiteX1" fmla="*/ 3498385 w 3648853"/>
              <a:gd name="connsiteY1" fmla="*/ 6137 h 6864136"/>
              <a:gd name="connsiteX2" fmla="*/ 3648853 w 3648853"/>
              <a:gd name="connsiteY2" fmla="*/ 6864136 h 6864136"/>
              <a:gd name="connsiteX3" fmla="*/ 3218776 w 3648853"/>
              <a:gd name="connsiteY3" fmla="*/ 6863314 h 6864136"/>
              <a:gd name="connsiteX4" fmla="*/ 3052637 w 3648853"/>
              <a:gd name="connsiteY4" fmla="*/ 6586111 h 6864136"/>
              <a:gd name="connsiteX5" fmla="*/ 3068801 w 3648853"/>
              <a:gd name="connsiteY5" fmla="*/ 6137 h 6864136"/>
              <a:gd name="connsiteX6" fmla="*/ 669038 w 3648853"/>
              <a:gd name="connsiteY6" fmla="*/ 13137 h 6864136"/>
              <a:gd name="connsiteX7" fmla="*/ 785639 w 3648853"/>
              <a:gd name="connsiteY7" fmla="*/ 6137 h 6864136"/>
              <a:gd name="connsiteX8" fmla="*/ 3183 w 3648853"/>
              <a:gd name="connsiteY8" fmla="*/ 0 h 6864136"/>
              <a:gd name="connsiteX9" fmla="*/ 3059596 w 3648853"/>
              <a:gd name="connsiteY9" fmla="*/ 6137 h 6864136"/>
              <a:gd name="connsiteX10" fmla="*/ 3210064 w 3648853"/>
              <a:gd name="connsiteY10" fmla="*/ 6864136 h 6864136"/>
              <a:gd name="connsiteX11" fmla="*/ 0 w 3648853"/>
              <a:gd name="connsiteY11" fmla="*/ 6858000 h 6864136"/>
              <a:gd name="connsiteX12" fmla="*/ 3183 w 3648853"/>
              <a:gd name="connsiteY12" fmla="*/ 0 h 6864136"/>
              <a:gd name="connsiteX0" fmla="*/ 785639 w 3648853"/>
              <a:gd name="connsiteY0" fmla="*/ 6137 h 6864136"/>
              <a:gd name="connsiteX1" fmla="*/ 3498385 w 3648853"/>
              <a:gd name="connsiteY1" fmla="*/ 6137 h 6864136"/>
              <a:gd name="connsiteX2" fmla="*/ 3648853 w 3648853"/>
              <a:gd name="connsiteY2" fmla="*/ 6864136 h 6864136"/>
              <a:gd name="connsiteX3" fmla="*/ 3218776 w 3648853"/>
              <a:gd name="connsiteY3" fmla="*/ 6863314 h 6864136"/>
              <a:gd name="connsiteX4" fmla="*/ 3052637 w 3648853"/>
              <a:gd name="connsiteY4" fmla="*/ 6586111 h 6864136"/>
              <a:gd name="connsiteX5" fmla="*/ 3068801 w 3648853"/>
              <a:gd name="connsiteY5" fmla="*/ 6137 h 6864136"/>
              <a:gd name="connsiteX6" fmla="*/ 669038 w 3648853"/>
              <a:gd name="connsiteY6" fmla="*/ 13137 h 6864136"/>
              <a:gd name="connsiteX7" fmla="*/ 785639 w 3648853"/>
              <a:gd name="connsiteY7" fmla="*/ 6137 h 6864136"/>
              <a:gd name="connsiteX8" fmla="*/ 371398 w 3648853"/>
              <a:gd name="connsiteY8" fmla="*/ 0 h 6864136"/>
              <a:gd name="connsiteX9" fmla="*/ 3059596 w 3648853"/>
              <a:gd name="connsiteY9" fmla="*/ 6137 h 6864136"/>
              <a:gd name="connsiteX10" fmla="*/ 3210064 w 3648853"/>
              <a:gd name="connsiteY10" fmla="*/ 6864136 h 6864136"/>
              <a:gd name="connsiteX11" fmla="*/ 0 w 3648853"/>
              <a:gd name="connsiteY11" fmla="*/ 6858000 h 6864136"/>
              <a:gd name="connsiteX12" fmla="*/ 371398 w 3648853"/>
              <a:gd name="connsiteY12" fmla="*/ 0 h 6864136"/>
              <a:gd name="connsiteX0" fmla="*/ 785639 w 3648853"/>
              <a:gd name="connsiteY0" fmla="*/ 0 h 6857999"/>
              <a:gd name="connsiteX1" fmla="*/ 3498385 w 3648853"/>
              <a:gd name="connsiteY1" fmla="*/ 0 h 6857999"/>
              <a:gd name="connsiteX2" fmla="*/ 3648853 w 3648853"/>
              <a:gd name="connsiteY2" fmla="*/ 6857999 h 6857999"/>
              <a:gd name="connsiteX3" fmla="*/ 3218776 w 3648853"/>
              <a:gd name="connsiteY3" fmla="*/ 6857177 h 6857999"/>
              <a:gd name="connsiteX4" fmla="*/ 3052637 w 3648853"/>
              <a:gd name="connsiteY4" fmla="*/ 6579974 h 6857999"/>
              <a:gd name="connsiteX5" fmla="*/ 3068801 w 3648853"/>
              <a:gd name="connsiteY5" fmla="*/ 0 h 6857999"/>
              <a:gd name="connsiteX6" fmla="*/ 669038 w 3648853"/>
              <a:gd name="connsiteY6" fmla="*/ 7000 h 6857999"/>
              <a:gd name="connsiteX7" fmla="*/ 785639 w 3648853"/>
              <a:gd name="connsiteY7" fmla="*/ 0 h 6857999"/>
              <a:gd name="connsiteX8" fmla="*/ 487999 w 3648853"/>
              <a:gd name="connsiteY8" fmla="*/ 6137 h 6857999"/>
              <a:gd name="connsiteX9" fmla="*/ 3059596 w 3648853"/>
              <a:gd name="connsiteY9" fmla="*/ 0 h 6857999"/>
              <a:gd name="connsiteX10" fmla="*/ 3210064 w 3648853"/>
              <a:gd name="connsiteY10" fmla="*/ 6857999 h 6857999"/>
              <a:gd name="connsiteX11" fmla="*/ 0 w 3648853"/>
              <a:gd name="connsiteY11" fmla="*/ 6851863 h 6857999"/>
              <a:gd name="connsiteX12" fmla="*/ 487999 w 3648853"/>
              <a:gd name="connsiteY12" fmla="*/ 6137 h 6857999"/>
              <a:gd name="connsiteX0" fmla="*/ 785639 w 3648853"/>
              <a:gd name="connsiteY0" fmla="*/ 0 h 6857999"/>
              <a:gd name="connsiteX1" fmla="*/ 3498385 w 3648853"/>
              <a:gd name="connsiteY1" fmla="*/ 0 h 6857999"/>
              <a:gd name="connsiteX2" fmla="*/ 3648853 w 3648853"/>
              <a:gd name="connsiteY2" fmla="*/ 6857999 h 6857999"/>
              <a:gd name="connsiteX3" fmla="*/ 3218776 w 3648853"/>
              <a:gd name="connsiteY3" fmla="*/ 6857177 h 6857999"/>
              <a:gd name="connsiteX4" fmla="*/ 3052637 w 3648853"/>
              <a:gd name="connsiteY4" fmla="*/ 6579974 h 6857999"/>
              <a:gd name="connsiteX5" fmla="*/ 3068801 w 3648853"/>
              <a:gd name="connsiteY5" fmla="*/ 0 h 6857999"/>
              <a:gd name="connsiteX6" fmla="*/ 669038 w 3648853"/>
              <a:gd name="connsiteY6" fmla="*/ 7000 h 6857999"/>
              <a:gd name="connsiteX7" fmla="*/ 785639 w 3648853"/>
              <a:gd name="connsiteY7" fmla="*/ 0 h 6857999"/>
              <a:gd name="connsiteX8" fmla="*/ 438904 w 3648853"/>
              <a:gd name="connsiteY8" fmla="*/ 6137 h 6857999"/>
              <a:gd name="connsiteX9" fmla="*/ 3059596 w 3648853"/>
              <a:gd name="connsiteY9" fmla="*/ 0 h 6857999"/>
              <a:gd name="connsiteX10" fmla="*/ 3210064 w 3648853"/>
              <a:gd name="connsiteY10" fmla="*/ 6857999 h 6857999"/>
              <a:gd name="connsiteX11" fmla="*/ 0 w 3648853"/>
              <a:gd name="connsiteY11" fmla="*/ 6851863 h 6857999"/>
              <a:gd name="connsiteX12" fmla="*/ 438904 w 3648853"/>
              <a:gd name="connsiteY12" fmla="*/ 6137 h 6857999"/>
              <a:gd name="connsiteX0" fmla="*/ 346735 w 3209949"/>
              <a:gd name="connsiteY0" fmla="*/ 0 h 6857999"/>
              <a:gd name="connsiteX1" fmla="*/ 3059481 w 3209949"/>
              <a:gd name="connsiteY1" fmla="*/ 0 h 6857999"/>
              <a:gd name="connsiteX2" fmla="*/ 3209949 w 3209949"/>
              <a:gd name="connsiteY2" fmla="*/ 6857999 h 6857999"/>
              <a:gd name="connsiteX3" fmla="*/ 2779872 w 3209949"/>
              <a:gd name="connsiteY3" fmla="*/ 6857177 h 6857999"/>
              <a:gd name="connsiteX4" fmla="*/ 2613733 w 3209949"/>
              <a:gd name="connsiteY4" fmla="*/ 6579974 h 6857999"/>
              <a:gd name="connsiteX5" fmla="*/ 2629897 w 3209949"/>
              <a:gd name="connsiteY5" fmla="*/ 0 h 6857999"/>
              <a:gd name="connsiteX6" fmla="*/ 230134 w 3209949"/>
              <a:gd name="connsiteY6" fmla="*/ 7000 h 6857999"/>
              <a:gd name="connsiteX7" fmla="*/ 346735 w 3209949"/>
              <a:gd name="connsiteY7" fmla="*/ 0 h 6857999"/>
              <a:gd name="connsiteX8" fmla="*/ 0 w 3209949"/>
              <a:gd name="connsiteY8" fmla="*/ 6137 h 6857999"/>
              <a:gd name="connsiteX9" fmla="*/ 2620692 w 3209949"/>
              <a:gd name="connsiteY9" fmla="*/ 0 h 6857999"/>
              <a:gd name="connsiteX10" fmla="*/ 2771160 w 3209949"/>
              <a:gd name="connsiteY10" fmla="*/ 6857999 h 6857999"/>
              <a:gd name="connsiteX11" fmla="*/ 2954 w 3209949"/>
              <a:gd name="connsiteY11" fmla="*/ 6845726 h 6857999"/>
              <a:gd name="connsiteX12" fmla="*/ 0 w 3209949"/>
              <a:gd name="connsiteY12" fmla="*/ 6137 h 6857999"/>
              <a:gd name="connsiteX0" fmla="*/ 346735 w 3209949"/>
              <a:gd name="connsiteY0" fmla="*/ 0 h 6864137"/>
              <a:gd name="connsiteX1" fmla="*/ 3059481 w 3209949"/>
              <a:gd name="connsiteY1" fmla="*/ 0 h 6864137"/>
              <a:gd name="connsiteX2" fmla="*/ 3209949 w 3209949"/>
              <a:gd name="connsiteY2" fmla="*/ 6857999 h 6864137"/>
              <a:gd name="connsiteX3" fmla="*/ 2779872 w 3209949"/>
              <a:gd name="connsiteY3" fmla="*/ 6857177 h 6864137"/>
              <a:gd name="connsiteX4" fmla="*/ 2613733 w 3209949"/>
              <a:gd name="connsiteY4" fmla="*/ 6579974 h 6864137"/>
              <a:gd name="connsiteX5" fmla="*/ 2629897 w 3209949"/>
              <a:gd name="connsiteY5" fmla="*/ 0 h 6864137"/>
              <a:gd name="connsiteX6" fmla="*/ 230134 w 3209949"/>
              <a:gd name="connsiteY6" fmla="*/ 7000 h 6864137"/>
              <a:gd name="connsiteX7" fmla="*/ 346735 w 3209949"/>
              <a:gd name="connsiteY7" fmla="*/ 0 h 6864137"/>
              <a:gd name="connsiteX8" fmla="*/ 0 w 3209949"/>
              <a:gd name="connsiteY8" fmla="*/ 6137 h 6864137"/>
              <a:gd name="connsiteX9" fmla="*/ 2620692 w 3209949"/>
              <a:gd name="connsiteY9" fmla="*/ 0 h 6864137"/>
              <a:gd name="connsiteX10" fmla="*/ 2771160 w 3209949"/>
              <a:gd name="connsiteY10" fmla="*/ 6857999 h 6864137"/>
              <a:gd name="connsiteX11" fmla="*/ 2954 w 3209949"/>
              <a:gd name="connsiteY11" fmla="*/ 6864137 h 6864137"/>
              <a:gd name="connsiteX12" fmla="*/ 0 w 3209949"/>
              <a:gd name="connsiteY12" fmla="*/ 6137 h 6864137"/>
              <a:gd name="connsiteX0" fmla="*/ 3255632 w 6118846"/>
              <a:gd name="connsiteY0" fmla="*/ 0 h 6864137"/>
              <a:gd name="connsiteX1" fmla="*/ 5968378 w 6118846"/>
              <a:gd name="connsiteY1" fmla="*/ 0 h 6864137"/>
              <a:gd name="connsiteX2" fmla="*/ 6118846 w 6118846"/>
              <a:gd name="connsiteY2" fmla="*/ 6857999 h 6864137"/>
              <a:gd name="connsiteX3" fmla="*/ 5688769 w 6118846"/>
              <a:gd name="connsiteY3" fmla="*/ 6857177 h 6864137"/>
              <a:gd name="connsiteX4" fmla="*/ 5522630 w 6118846"/>
              <a:gd name="connsiteY4" fmla="*/ 6579974 h 6864137"/>
              <a:gd name="connsiteX5" fmla="*/ 5538794 w 6118846"/>
              <a:gd name="connsiteY5" fmla="*/ 0 h 6864137"/>
              <a:gd name="connsiteX6" fmla="*/ 3139031 w 6118846"/>
              <a:gd name="connsiteY6" fmla="*/ 7000 h 6864137"/>
              <a:gd name="connsiteX7" fmla="*/ 3255632 w 6118846"/>
              <a:gd name="connsiteY7" fmla="*/ 0 h 6864137"/>
              <a:gd name="connsiteX8" fmla="*/ 0 w 6118846"/>
              <a:gd name="connsiteY8" fmla="*/ 0 h 6864137"/>
              <a:gd name="connsiteX9" fmla="*/ 5529589 w 6118846"/>
              <a:gd name="connsiteY9" fmla="*/ 0 h 6864137"/>
              <a:gd name="connsiteX10" fmla="*/ 5680057 w 6118846"/>
              <a:gd name="connsiteY10" fmla="*/ 6857999 h 6864137"/>
              <a:gd name="connsiteX11" fmla="*/ 2911851 w 6118846"/>
              <a:gd name="connsiteY11" fmla="*/ 6864137 h 6864137"/>
              <a:gd name="connsiteX12" fmla="*/ 0 w 6118846"/>
              <a:gd name="connsiteY12" fmla="*/ 0 h 6864137"/>
              <a:gd name="connsiteX0" fmla="*/ 3255632 w 6118846"/>
              <a:gd name="connsiteY0" fmla="*/ 0 h 6870273"/>
              <a:gd name="connsiteX1" fmla="*/ 5968378 w 6118846"/>
              <a:gd name="connsiteY1" fmla="*/ 0 h 6870273"/>
              <a:gd name="connsiteX2" fmla="*/ 6118846 w 6118846"/>
              <a:gd name="connsiteY2" fmla="*/ 6857999 h 6870273"/>
              <a:gd name="connsiteX3" fmla="*/ 5688769 w 6118846"/>
              <a:gd name="connsiteY3" fmla="*/ 6857177 h 6870273"/>
              <a:gd name="connsiteX4" fmla="*/ 5522630 w 6118846"/>
              <a:gd name="connsiteY4" fmla="*/ 6579974 h 6870273"/>
              <a:gd name="connsiteX5" fmla="*/ 5538794 w 6118846"/>
              <a:gd name="connsiteY5" fmla="*/ 0 h 6870273"/>
              <a:gd name="connsiteX6" fmla="*/ 3139031 w 6118846"/>
              <a:gd name="connsiteY6" fmla="*/ 7000 h 6870273"/>
              <a:gd name="connsiteX7" fmla="*/ 3255632 w 6118846"/>
              <a:gd name="connsiteY7" fmla="*/ 0 h 6870273"/>
              <a:gd name="connsiteX8" fmla="*/ 0 w 6118846"/>
              <a:gd name="connsiteY8" fmla="*/ 0 h 6870273"/>
              <a:gd name="connsiteX9" fmla="*/ 5529589 w 6118846"/>
              <a:gd name="connsiteY9" fmla="*/ 0 h 6870273"/>
              <a:gd name="connsiteX10" fmla="*/ 5680057 w 6118846"/>
              <a:gd name="connsiteY10" fmla="*/ 6857999 h 6870273"/>
              <a:gd name="connsiteX11" fmla="*/ 21365 w 6118846"/>
              <a:gd name="connsiteY11" fmla="*/ 6870273 h 6870273"/>
              <a:gd name="connsiteX12" fmla="*/ 0 w 6118846"/>
              <a:gd name="connsiteY12" fmla="*/ 0 h 6870273"/>
              <a:gd name="connsiteX0" fmla="*/ 3452013 w 6118846"/>
              <a:gd name="connsiteY0" fmla="*/ 6137 h 6870273"/>
              <a:gd name="connsiteX1" fmla="*/ 5968378 w 6118846"/>
              <a:gd name="connsiteY1" fmla="*/ 0 h 6870273"/>
              <a:gd name="connsiteX2" fmla="*/ 6118846 w 6118846"/>
              <a:gd name="connsiteY2" fmla="*/ 6857999 h 6870273"/>
              <a:gd name="connsiteX3" fmla="*/ 5688769 w 6118846"/>
              <a:gd name="connsiteY3" fmla="*/ 6857177 h 6870273"/>
              <a:gd name="connsiteX4" fmla="*/ 5522630 w 6118846"/>
              <a:gd name="connsiteY4" fmla="*/ 6579974 h 6870273"/>
              <a:gd name="connsiteX5" fmla="*/ 5538794 w 6118846"/>
              <a:gd name="connsiteY5" fmla="*/ 0 h 6870273"/>
              <a:gd name="connsiteX6" fmla="*/ 3139031 w 6118846"/>
              <a:gd name="connsiteY6" fmla="*/ 7000 h 6870273"/>
              <a:gd name="connsiteX7" fmla="*/ 3452013 w 6118846"/>
              <a:gd name="connsiteY7" fmla="*/ 6137 h 6870273"/>
              <a:gd name="connsiteX8" fmla="*/ 0 w 6118846"/>
              <a:gd name="connsiteY8" fmla="*/ 0 h 6870273"/>
              <a:gd name="connsiteX9" fmla="*/ 5529589 w 6118846"/>
              <a:gd name="connsiteY9" fmla="*/ 0 h 6870273"/>
              <a:gd name="connsiteX10" fmla="*/ 5680057 w 6118846"/>
              <a:gd name="connsiteY10" fmla="*/ 6857999 h 6870273"/>
              <a:gd name="connsiteX11" fmla="*/ 21365 w 6118846"/>
              <a:gd name="connsiteY11" fmla="*/ 6870273 h 6870273"/>
              <a:gd name="connsiteX12" fmla="*/ 0 w 6118846"/>
              <a:gd name="connsiteY12" fmla="*/ 0 h 6870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118846" h="6870273">
                <a:moveTo>
                  <a:pt x="3452013" y="6137"/>
                </a:moveTo>
                <a:lnTo>
                  <a:pt x="5968378" y="0"/>
                </a:lnTo>
                <a:cubicBezTo>
                  <a:pt x="5275968" y="1144534"/>
                  <a:pt x="4252164" y="3884665"/>
                  <a:pt x="6118846" y="6857999"/>
                </a:cubicBezTo>
                <a:lnTo>
                  <a:pt x="5688769" y="6857177"/>
                </a:lnTo>
                <a:lnTo>
                  <a:pt x="5522630" y="6579974"/>
                </a:lnTo>
                <a:cubicBezTo>
                  <a:pt x="3886244" y="3714965"/>
                  <a:pt x="4868022" y="1108768"/>
                  <a:pt x="5538794" y="0"/>
                </a:cubicBezTo>
                <a:lnTo>
                  <a:pt x="3139031" y="7000"/>
                </a:lnTo>
                <a:cubicBezTo>
                  <a:pt x="3139031" y="6712"/>
                  <a:pt x="3452013" y="6425"/>
                  <a:pt x="3452013" y="6137"/>
                </a:cubicBezTo>
                <a:close/>
                <a:moveTo>
                  <a:pt x="0" y="0"/>
                </a:moveTo>
                <a:lnTo>
                  <a:pt x="5529589" y="0"/>
                </a:lnTo>
                <a:cubicBezTo>
                  <a:pt x="4837179" y="1144534"/>
                  <a:pt x="3813375" y="3884665"/>
                  <a:pt x="5680057" y="6857999"/>
                </a:cubicBezTo>
                <a:lnTo>
                  <a:pt x="21365" y="6870273"/>
                </a:lnTo>
                <a:cubicBezTo>
                  <a:pt x="20380" y="4590410"/>
                  <a:pt x="985" y="2279863"/>
                  <a:pt x="0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 lIns="0" tIns="2700000" rIns="0" bIns="0" anchor="t" anchorCtr="1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nl-NL"/>
              <a:t>Voeg eventueel</a:t>
            </a:r>
            <a:br>
              <a:rPr lang="nl-NL"/>
            </a:br>
            <a:r>
              <a:rPr lang="nl-NL"/>
              <a:t>afbeelding in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C688360-AAFE-B0D3-DBB4-B0CFBDFA6C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90318" y="368504"/>
            <a:ext cx="5212800" cy="2305077"/>
          </a:xfrm>
          <a:noFill/>
        </p:spPr>
        <p:txBody>
          <a:bodyPr lIns="72000" rIns="360000" anchor="b" anchorCtr="0">
            <a:noAutofit/>
          </a:bodyPr>
          <a:lstStyle>
            <a:lvl1pPr algn="l">
              <a:defRPr sz="4000" b="1" i="0">
                <a:solidFill>
                  <a:schemeClr val="bg1"/>
                </a:solidFill>
                <a:latin typeface="Merriweather" pitchFamily="2" charset="77"/>
              </a:defRPr>
            </a:lvl1pPr>
          </a:lstStyle>
          <a:p>
            <a:endParaRPr lang="nl-NL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3713051C-B727-8990-F733-2E7ED20674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90317" y="2739443"/>
            <a:ext cx="5212799" cy="757020"/>
          </a:xfrm>
        </p:spPr>
        <p:txBody>
          <a:bodyPr vert="horz" lIns="91440" tIns="45720" rIns="91440" bIns="45720" rtlCol="0">
            <a:noAutofit/>
          </a:bodyPr>
          <a:lstStyle>
            <a:lvl1pPr>
              <a:defRPr lang="nl-NL" sz="2200" baseline="0" dirty="0">
                <a:solidFill>
                  <a:srgbClr val="BCD2FF"/>
                </a:solidFill>
                <a:latin typeface="Vestula Pro" panose="020B0A03060302020204" pitchFamily="34" charset="0"/>
              </a:defRPr>
            </a:lvl1pPr>
          </a:lstStyle>
          <a:p>
            <a:pPr marL="0" lvl="0" indent="0">
              <a:buNone/>
            </a:pP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2336277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 - 12">
    <p:bg>
      <p:bgPr>
        <a:solidFill>
          <a:srgbClr val="BCD2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C688360-AAFE-B0D3-DBB4-B0CFBDFA6C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90318" y="368504"/>
            <a:ext cx="5212800" cy="2305077"/>
          </a:xfrm>
          <a:noFill/>
        </p:spPr>
        <p:txBody>
          <a:bodyPr lIns="72000" rIns="360000" anchor="b" anchorCtr="0">
            <a:noAutofit/>
          </a:bodyPr>
          <a:lstStyle>
            <a:lvl1pPr algn="l">
              <a:defRPr sz="4000" b="1" i="0">
                <a:solidFill>
                  <a:srgbClr val="001158"/>
                </a:solidFill>
                <a:latin typeface="Merriweather" pitchFamily="2" charset="77"/>
              </a:defRPr>
            </a:lvl1pPr>
          </a:lstStyle>
          <a:p>
            <a:endParaRPr lang="nl-NL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3713051C-B727-8990-F733-2E7ED20674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90317" y="2739443"/>
            <a:ext cx="5212799" cy="757020"/>
          </a:xfrm>
        </p:spPr>
        <p:txBody>
          <a:bodyPr>
            <a:noAutofit/>
          </a:bodyPr>
          <a:lstStyle>
            <a:lvl1pPr marL="0" indent="0" algn="l">
              <a:buNone/>
              <a:defRPr sz="2200" b="0" i="0" baseline="0">
                <a:solidFill>
                  <a:srgbClr val="001158"/>
                </a:solidFill>
                <a:latin typeface="Vestula Pro" panose="020B0A030603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endParaRPr lang="nl-NL"/>
          </a:p>
        </p:txBody>
      </p:sp>
      <p:sp>
        <p:nvSpPr>
          <p:cNvPr id="9" name="Tijdelijke aanduiding voor afbeelding 6">
            <a:extLst>
              <a:ext uri="{FF2B5EF4-FFF2-40B4-BE49-F238E27FC236}">
                <a16:creationId xmlns:a16="http://schemas.microsoft.com/office/drawing/2014/main" id="{4413C70C-4567-70BC-EE74-215FEACAB09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11686"/>
            <a:ext cx="6096000" cy="6858000"/>
          </a:xfrm>
          <a:custGeom>
            <a:avLst/>
            <a:gdLst>
              <a:gd name="connsiteX0" fmla="*/ 441972 w 3648853"/>
              <a:gd name="connsiteY0" fmla="*/ 0 h 6864136"/>
              <a:gd name="connsiteX1" fmla="*/ 3498385 w 3648853"/>
              <a:gd name="connsiteY1" fmla="*/ 6137 h 6864136"/>
              <a:gd name="connsiteX2" fmla="*/ 3648853 w 3648853"/>
              <a:gd name="connsiteY2" fmla="*/ 6864136 h 6864136"/>
              <a:gd name="connsiteX3" fmla="*/ 3218776 w 3648853"/>
              <a:gd name="connsiteY3" fmla="*/ 6863314 h 6864136"/>
              <a:gd name="connsiteX4" fmla="*/ 3052637 w 3648853"/>
              <a:gd name="connsiteY4" fmla="*/ 6586111 h 6864136"/>
              <a:gd name="connsiteX5" fmla="*/ 3068801 w 3648853"/>
              <a:gd name="connsiteY5" fmla="*/ 6137 h 6864136"/>
              <a:gd name="connsiteX6" fmla="*/ 441972 w 3648853"/>
              <a:gd name="connsiteY6" fmla="*/ 863 h 6864136"/>
              <a:gd name="connsiteX7" fmla="*/ 3183 w 3648853"/>
              <a:gd name="connsiteY7" fmla="*/ 0 h 6864136"/>
              <a:gd name="connsiteX8" fmla="*/ 3059596 w 3648853"/>
              <a:gd name="connsiteY8" fmla="*/ 6137 h 6864136"/>
              <a:gd name="connsiteX9" fmla="*/ 3210064 w 3648853"/>
              <a:gd name="connsiteY9" fmla="*/ 6864136 h 6864136"/>
              <a:gd name="connsiteX10" fmla="*/ 0 w 3648853"/>
              <a:gd name="connsiteY10" fmla="*/ 6858000 h 6864136"/>
              <a:gd name="connsiteX0" fmla="*/ 785639 w 3648853"/>
              <a:gd name="connsiteY0" fmla="*/ 6137 h 6864136"/>
              <a:gd name="connsiteX1" fmla="*/ 3498385 w 3648853"/>
              <a:gd name="connsiteY1" fmla="*/ 6137 h 6864136"/>
              <a:gd name="connsiteX2" fmla="*/ 3648853 w 3648853"/>
              <a:gd name="connsiteY2" fmla="*/ 6864136 h 6864136"/>
              <a:gd name="connsiteX3" fmla="*/ 3218776 w 3648853"/>
              <a:gd name="connsiteY3" fmla="*/ 6863314 h 6864136"/>
              <a:gd name="connsiteX4" fmla="*/ 3052637 w 3648853"/>
              <a:gd name="connsiteY4" fmla="*/ 6586111 h 6864136"/>
              <a:gd name="connsiteX5" fmla="*/ 3068801 w 3648853"/>
              <a:gd name="connsiteY5" fmla="*/ 6137 h 6864136"/>
              <a:gd name="connsiteX6" fmla="*/ 441972 w 3648853"/>
              <a:gd name="connsiteY6" fmla="*/ 863 h 6864136"/>
              <a:gd name="connsiteX7" fmla="*/ 785639 w 3648853"/>
              <a:gd name="connsiteY7" fmla="*/ 6137 h 6864136"/>
              <a:gd name="connsiteX8" fmla="*/ 3183 w 3648853"/>
              <a:gd name="connsiteY8" fmla="*/ 0 h 6864136"/>
              <a:gd name="connsiteX9" fmla="*/ 3059596 w 3648853"/>
              <a:gd name="connsiteY9" fmla="*/ 6137 h 6864136"/>
              <a:gd name="connsiteX10" fmla="*/ 3210064 w 3648853"/>
              <a:gd name="connsiteY10" fmla="*/ 6864136 h 6864136"/>
              <a:gd name="connsiteX11" fmla="*/ 0 w 3648853"/>
              <a:gd name="connsiteY11" fmla="*/ 6858000 h 6864136"/>
              <a:gd name="connsiteX12" fmla="*/ 3183 w 3648853"/>
              <a:gd name="connsiteY12" fmla="*/ 0 h 6864136"/>
              <a:gd name="connsiteX0" fmla="*/ 785639 w 3648853"/>
              <a:gd name="connsiteY0" fmla="*/ 6137 h 6864136"/>
              <a:gd name="connsiteX1" fmla="*/ 3498385 w 3648853"/>
              <a:gd name="connsiteY1" fmla="*/ 6137 h 6864136"/>
              <a:gd name="connsiteX2" fmla="*/ 3648853 w 3648853"/>
              <a:gd name="connsiteY2" fmla="*/ 6864136 h 6864136"/>
              <a:gd name="connsiteX3" fmla="*/ 3218776 w 3648853"/>
              <a:gd name="connsiteY3" fmla="*/ 6863314 h 6864136"/>
              <a:gd name="connsiteX4" fmla="*/ 3052637 w 3648853"/>
              <a:gd name="connsiteY4" fmla="*/ 6586111 h 6864136"/>
              <a:gd name="connsiteX5" fmla="*/ 3068801 w 3648853"/>
              <a:gd name="connsiteY5" fmla="*/ 6137 h 6864136"/>
              <a:gd name="connsiteX6" fmla="*/ 669038 w 3648853"/>
              <a:gd name="connsiteY6" fmla="*/ 13137 h 6864136"/>
              <a:gd name="connsiteX7" fmla="*/ 785639 w 3648853"/>
              <a:gd name="connsiteY7" fmla="*/ 6137 h 6864136"/>
              <a:gd name="connsiteX8" fmla="*/ 3183 w 3648853"/>
              <a:gd name="connsiteY8" fmla="*/ 0 h 6864136"/>
              <a:gd name="connsiteX9" fmla="*/ 3059596 w 3648853"/>
              <a:gd name="connsiteY9" fmla="*/ 6137 h 6864136"/>
              <a:gd name="connsiteX10" fmla="*/ 3210064 w 3648853"/>
              <a:gd name="connsiteY10" fmla="*/ 6864136 h 6864136"/>
              <a:gd name="connsiteX11" fmla="*/ 0 w 3648853"/>
              <a:gd name="connsiteY11" fmla="*/ 6858000 h 6864136"/>
              <a:gd name="connsiteX12" fmla="*/ 3183 w 3648853"/>
              <a:gd name="connsiteY12" fmla="*/ 0 h 6864136"/>
              <a:gd name="connsiteX0" fmla="*/ 785639 w 3648853"/>
              <a:gd name="connsiteY0" fmla="*/ 6137 h 6864136"/>
              <a:gd name="connsiteX1" fmla="*/ 3498385 w 3648853"/>
              <a:gd name="connsiteY1" fmla="*/ 6137 h 6864136"/>
              <a:gd name="connsiteX2" fmla="*/ 3648853 w 3648853"/>
              <a:gd name="connsiteY2" fmla="*/ 6864136 h 6864136"/>
              <a:gd name="connsiteX3" fmla="*/ 3218776 w 3648853"/>
              <a:gd name="connsiteY3" fmla="*/ 6863314 h 6864136"/>
              <a:gd name="connsiteX4" fmla="*/ 3052637 w 3648853"/>
              <a:gd name="connsiteY4" fmla="*/ 6586111 h 6864136"/>
              <a:gd name="connsiteX5" fmla="*/ 3068801 w 3648853"/>
              <a:gd name="connsiteY5" fmla="*/ 6137 h 6864136"/>
              <a:gd name="connsiteX6" fmla="*/ 669038 w 3648853"/>
              <a:gd name="connsiteY6" fmla="*/ 13137 h 6864136"/>
              <a:gd name="connsiteX7" fmla="*/ 785639 w 3648853"/>
              <a:gd name="connsiteY7" fmla="*/ 6137 h 6864136"/>
              <a:gd name="connsiteX8" fmla="*/ 371398 w 3648853"/>
              <a:gd name="connsiteY8" fmla="*/ 0 h 6864136"/>
              <a:gd name="connsiteX9" fmla="*/ 3059596 w 3648853"/>
              <a:gd name="connsiteY9" fmla="*/ 6137 h 6864136"/>
              <a:gd name="connsiteX10" fmla="*/ 3210064 w 3648853"/>
              <a:gd name="connsiteY10" fmla="*/ 6864136 h 6864136"/>
              <a:gd name="connsiteX11" fmla="*/ 0 w 3648853"/>
              <a:gd name="connsiteY11" fmla="*/ 6858000 h 6864136"/>
              <a:gd name="connsiteX12" fmla="*/ 371398 w 3648853"/>
              <a:gd name="connsiteY12" fmla="*/ 0 h 6864136"/>
              <a:gd name="connsiteX0" fmla="*/ 785639 w 3648853"/>
              <a:gd name="connsiteY0" fmla="*/ 0 h 6857999"/>
              <a:gd name="connsiteX1" fmla="*/ 3498385 w 3648853"/>
              <a:gd name="connsiteY1" fmla="*/ 0 h 6857999"/>
              <a:gd name="connsiteX2" fmla="*/ 3648853 w 3648853"/>
              <a:gd name="connsiteY2" fmla="*/ 6857999 h 6857999"/>
              <a:gd name="connsiteX3" fmla="*/ 3218776 w 3648853"/>
              <a:gd name="connsiteY3" fmla="*/ 6857177 h 6857999"/>
              <a:gd name="connsiteX4" fmla="*/ 3052637 w 3648853"/>
              <a:gd name="connsiteY4" fmla="*/ 6579974 h 6857999"/>
              <a:gd name="connsiteX5" fmla="*/ 3068801 w 3648853"/>
              <a:gd name="connsiteY5" fmla="*/ 0 h 6857999"/>
              <a:gd name="connsiteX6" fmla="*/ 669038 w 3648853"/>
              <a:gd name="connsiteY6" fmla="*/ 7000 h 6857999"/>
              <a:gd name="connsiteX7" fmla="*/ 785639 w 3648853"/>
              <a:gd name="connsiteY7" fmla="*/ 0 h 6857999"/>
              <a:gd name="connsiteX8" fmla="*/ 487999 w 3648853"/>
              <a:gd name="connsiteY8" fmla="*/ 6137 h 6857999"/>
              <a:gd name="connsiteX9" fmla="*/ 3059596 w 3648853"/>
              <a:gd name="connsiteY9" fmla="*/ 0 h 6857999"/>
              <a:gd name="connsiteX10" fmla="*/ 3210064 w 3648853"/>
              <a:gd name="connsiteY10" fmla="*/ 6857999 h 6857999"/>
              <a:gd name="connsiteX11" fmla="*/ 0 w 3648853"/>
              <a:gd name="connsiteY11" fmla="*/ 6851863 h 6857999"/>
              <a:gd name="connsiteX12" fmla="*/ 487999 w 3648853"/>
              <a:gd name="connsiteY12" fmla="*/ 6137 h 6857999"/>
              <a:gd name="connsiteX0" fmla="*/ 785639 w 3648853"/>
              <a:gd name="connsiteY0" fmla="*/ 0 h 6857999"/>
              <a:gd name="connsiteX1" fmla="*/ 3498385 w 3648853"/>
              <a:gd name="connsiteY1" fmla="*/ 0 h 6857999"/>
              <a:gd name="connsiteX2" fmla="*/ 3648853 w 3648853"/>
              <a:gd name="connsiteY2" fmla="*/ 6857999 h 6857999"/>
              <a:gd name="connsiteX3" fmla="*/ 3218776 w 3648853"/>
              <a:gd name="connsiteY3" fmla="*/ 6857177 h 6857999"/>
              <a:gd name="connsiteX4" fmla="*/ 3052637 w 3648853"/>
              <a:gd name="connsiteY4" fmla="*/ 6579974 h 6857999"/>
              <a:gd name="connsiteX5" fmla="*/ 3068801 w 3648853"/>
              <a:gd name="connsiteY5" fmla="*/ 0 h 6857999"/>
              <a:gd name="connsiteX6" fmla="*/ 669038 w 3648853"/>
              <a:gd name="connsiteY6" fmla="*/ 7000 h 6857999"/>
              <a:gd name="connsiteX7" fmla="*/ 785639 w 3648853"/>
              <a:gd name="connsiteY7" fmla="*/ 0 h 6857999"/>
              <a:gd name="connsiteX8" fmla="*/ 438904 w 3648853"/>
              <a:gd name="connsiteY8" fmla="*/ 6137 h 6857999"/>
              <a:gd name="connsiteX9" fmla="*/ 3059596 w 3648853"/>
              <a:gd name="connsiteY9" fmla="*/ 0 h 6857999"/>
              <a:gd name="connsiteX10" fmla="*/ 3210064 w 3648853"/>
              <a:gd name="connsiteY10" fmla="*/ 6857999 h 6857999"/>
              <a:gd name="connsiteX11" fmla="*/ 0 w 3648853"/>
              <a:gd name="connsiteY11" fmla="*/ 6851863 h 6857999"/>
              <a:gd name="connsiteX12" fmla="*/ 438904 w 3648853"/>
              <a:gd name="connsiteY12" fmla="*/ 6137 h 6857999"/>
              <a:gd name="connsiteX0" fmla="*/ 346735 w 3209949"/>
              <a:gd name="connsiteY0" fmla="*/ 0 h 6857999"/>
              <a:gd name="connsiteX1" fmla="*/ 3059481 w 3209949"/>
              <a:gd name="connsiteY1" fmla="*/ 0 h 6857999"/>
              <a:gd name="connsiteX2" fmla="*/ 3209949 w 3209949"/>
              <a:gd name="connsiteY2" fmla="*/ 6857999 h 6857999"/>
              <a:gd name="connsiteX3" fmla="*/ 2779872 w 3209949"/>
              <a:gd name="connsiteY3" fmla="*/ 6857177 h 6857999"/>
              <a:gd name="connsiteX4" fmla="*/ 2613733 w 3209949"/>
              <a:gd name="connsiteY4" fmla="*/ 6579974 h 6857999"/>
              <a:gd name="connsiteX5" fmla="*/ 2629897 w 3209949"/>
              <a:gd name="connsiteY5" fmla="*/ 0 h 6857999"/>
              <a:gd name="connsiteX6" fmla="*/ 230134 w 3209949"/>
              <a:gd name="connsiteY6" fmla="*/ 7000 h 6857999"/>
              <a:gd name="connsiteX7" fmla="*/ 346735 w 3209949"/>
              <a:gd name="connsiteY7" fmla="*/ 0 h 6857999"/>
              <a:gd name="connsiteX8" fmla="*/ 0 w 3209949"/>
              <a:gd name="connsiteY8" fmla="*/ 6137 h 6857999"/>
              <a:gd name="connsiteX9" fmla="*/ 2620692 w 3209949"/>
              <a:gd name="connsiteY9" fmla="*/ 0 h 6857999"/>
              <a:gd name="connsiteX10" fmla="*/ 2771160 w 3209949"/>
              <a:gd name="connsiteY10" fmla="*/ 6857999 h 6857999"/>
              <a:gd name="connsiteX11" fmla="*/ 2954 w 3209949"/>
              <a:gd name="connsiteY11" fmla="*/ 6845726 h 6857999"/>
              <a:gd name="connsiteX12" fmla="*/ 0 w 3209949"/>
              <a:gd name="connsiteY12" fmla="*/ 6137 h 6857999"/>
              <a:gd name="connsiteX0" fmla="*/ 346735 w 3209949"/>
              <a:gd name="connsiteY0" fmla="*/ 0 h 6864137"/>
              <a:gd name="connsiteX1" fmla="*/ 3059481 w 3209949"/>
              <a:gd name="connsiteY1" fmla="*/ 0 h 6864137"/>
              <a:gd name="connsiteX2" fmla="*/ 3209949 w 3209949"/>
              <a:gd name="connsiteY2" fmla="*/ 6857999 h 6864137"/>
              <a:gd name="connsiteX3" fmla="*/ 2779872 w 3209949"/>
              <a:gd name="connsiteY3" fmla="*/ 6857177 h 6864137"/>
              <a:gd name="connsiteX4" fmla="*/ 2613733 w 3209949"/>
              <a:gd name="connsiteY4" fmla="*/ 6579974 h 6864137"/>
              <a:gd name="connsiteX5" fmla="*/ 2629897 w 3209949"/>
              <a:gd name="connsiteY5" fmla="*/ 0 h 6864137"/>
              <a:gd name="connsiteX6" fmla="*/ 230134 w 3209949"/>
              <a:gd name="connsiteY6" fmla="*/ 7000 h 6864137"/>
              <a:gd name="connsiteX7" fmla="*/ 346735 w 3209949"/>
              <a:gd name="connsiteY7" fmla="*/ 0 h 6864137"/>
              <a:gd name="connsiteX8" fmla="*/ 0 w 3209949"/>
              <a:gd name="connsiteY8" fmla="*/ 6137 h 6864137"/>
              <a:gd name="connsiteX9" fmla="*/ 2620692 w 3209949"/>
              <a:gd name="connsiteY9" fmla="*/ 0 h 6864137"/>
              <a:gd name="connsiteX10" fmla="*/ 2771160 w 3209949"/>
              <a:gd name="connsiteY10" fmla="*/ 6857999 h 6864137"/>
              <a:gd name="connsiteX11" fmla="*/ 2954 w 3209949"/>
              <a:gd name="connsiteY11" fmla="*/ 6864137 h 6864137"/>
              <a:gd name="connsiteX12" fmla="*/ 0 w 3209949"/>
              <a:gd name="connsiteY12" fmla="*/ 6137 h 6864137"/>
              <a:gd name="connsiteX0" fmla="*/ 3255632 w 6118846"/>
              <a:gd name="connsiteY0" fmla="*/ 0 h 6864137"/>
              <a:gd name="connsiteX1" fmla="*/ 5968378 w 6118846"/>
              <a:gd name="connsiteY1" fmla="*/ 0 h 6864137"/>
              <a:gd name="connsiteX2" fmla="*/ 6118846 w 6118846"/>
              <a:gd name="connsiteY2" fmla="*/ 6857999 h 6864137"/>
              <a:gd name="connsiteX3" fmla="*/ 5688769 w 6118846"/>
              <a:gd name="connsiteY3" fmla="*/ 6857177 h 6864137"/>
              <a:gd name="connsiteX4" fmla="*/ 5522630 w 6118846"/>
              <a:gd name="connsiteY4" fmla="*/ 6579974 h 6864137"/>
              <a:gd name="connsiteX5" fmla="*/ 5538794 w 6118846"/>
              <a:gd name="connsiteY5" fmla="*/ 0 h 6864137"/>
              <a:gd name="connsiteX6" fmla="*/ 3139031 w 6118846"/>
              <a:gd name="connsiteY6" fmla="*/ 7000 h 6864137"/>
              <a:gd name="connsiteX7" fmla="*/ 3255632 w 6118846"/>
              <a:gd name="connsiteY7" fmla="*/ 0 h 6864137"/>
              <a:gd name="connsiteX8" fmla="*/ 0 w 6118846"/>
              <a:gd name="connsiteY8" fmla="*/ 0 h 6864137"/>
              <a:gd name="connsiteX9" fmla="*/ 5529589 w 6118846"/>
              <a:gd name="connsiteY9" fmla="*/ 0 h 6864137"/>
              <a:gd name="connsiteX10" fmla="*/ 5680057 w 6118846"/>
              <a:gd name="connsiteY10" fmla="*/ 6857999 h 6864137"/>
              <a:gd name="connsiteX11" fmla="*/ 2911851 w 6118846"/>
              <a:gd name="connsiteY11" fmla="*/ 6864137 h 6864137"/>
              <a:gd name="connsiteX12" fmla="*/ 0 w 6118846"/>
              <a:gd name="connsiteY12" fmla="*/ 0 h 6864137"/>
              <a:gd name="connsiteX0" fmla="*/ 3255632 w 6118846"/>
              <a:gd name="connsiteY0" fmla="*/ 0 h 6870273"/>
              <a:gd name="connsiteX1" fmla="*/ 5968378 w 6118846"/>
              <a:gd name="connsiteY1" fmla="*/ 0 h 6870273"/>
              <a:gd name="connsiteX2" fmla="*/ 6118846 w 6118846"/>
              <a:gd name="connsiteY2" fmla="*/ 6857999 h 6870273"/>
              <a:gd name="connsiteX3" fmla="*/ 5688769 w 6118846"/>
              <a:gd name="connsiteY3" fmla="*/ 6857177 h 6870273"/>
              <a:gd name="connsiteX4" fmla="*/ 5522630 w 6118846"/>
              <a:gd name="connsiteY4" fmla="*/ 6579974 h 6870273"/>
              <a:gd name="connsiteX5" fmla="*/ 5538794 w 6118846"/>
              <a:gd name="connsiteY5" fmla="*/ 0 h 6870273"/>
              <a:gd name="connsiteX6" fmla="*/ 3139031 w 6118846"/>
              <a:gd name="connsiteY6" fmla="*/ 7000 h 6870273"/>
              <a:gd name="connsiteX7" fmla="*/ 3255632 w 6118846"/>
              <a:gd name="connsiteY7" fmla="*/ 0 h 6870273"/>
              <a:gd name="connsiteX8" fmla="*/ 0 w 6118846"/>
              <a:gd name="connsiteY8" fmla="*/ 0 h 6870273"/>
              <a:gd name="connsiteX9" fmla="*/ 5529589 w 6118846"/>
              <a:gd name="connsiteY9" fmla="*/ 0 h 6870273"/>
              <a:gd name="connsiteX10" fmla="*/ 5680057 w 6118846"/>
              <a:gd name="connsiteY10" fmla="*/ 6857999 h 6870273"/>
              <a:gd name="connsiteX11" fmla="*/ 21365 w 6118846"/>
              <a:gd name="connsiteY11" fmla="*/ 6870273 h 6870273"/>
              <a:gd name="connsiteX12" fmla="*/ 0 w 6118846"/>
              <a:gd name="connsiteY12" fmla="*/ 0 h 6870273"/>
              <a:gd name="connsiteX0" fmla="*/ 3452013 w 6118846"/>
              <a:gd name="connsiteY0" fmla="*/ 6137 h 6870273"/>
              <a:gd name="connsiteX1" fmla="*/ 5968378 w 6118846"/>
              <a:gd name="connsiteY1" fmla="*/ 0 h 6870273"/>
              <a:gd name="connsiteX2" fmla="*/ 6118846 w 6118846"/>
              <a:gd name="connsiteY2" fmla="*/ 6857999 h 6870273"/>
              <a:gd name="connsiteX3" fmla="*/ 5688769 w 6118846"/>
              <a:gd name="connsiteY3" fmla="*/ 6857177 h 6870273"/>
              <a:gd name="connsiteX4" fmla="*/ 5522630 w 6118846"/>
              <a:gd name="connsiteY4" fmla="*/ 6579974 h 6870273"/>
              <a:gd name="connsiteX5" fmla="*/ 5538794 w 6118846"/>
              <a:gd name="connsiteY5" fmla="*/ 0 h 6870273"/>
              <a:gd name="connsiteX6" fmla="*/ 3139031 w 6118846"/>
              <a:gd name="connsiteY6" fmla="*/ 7000 h 6870273"/>
              <a:gd name="connsiteX7" fmla="*/ 3452013 w 6118846"/>
              <a:gd name="connsiteY7" fmla="*/ 6137 h 6870273"/>
              <a:gd name="connsiteX8" fmla="*/ 0 w 6118846"/>
              <a:gd name="connsiteY8" fmla="*/ 0 h 6870273"/>
              <a:gd name="connsiteX9" fmla="*/ 5529589 w 6118846"/>
              <a:gd name="connsiteY9" fmla="*/ 0 h 6870273"/>
              <a:gd name="connsiteX10" fmla="*/ 5680057 w 6118846"/>
              <a:gd name="connsiteY10" fmla="*/ 6857999 h 6870273"/>
              <a:gd name="connsiteX11" fmla="*/ 21365 w 6118846"/>
              <a:gd name="connsiteY11" fmla="*/ 6870273 h 6870273"/>
              <a:gd name="connsiteX12" fmla="*/ 0 w 6118846"/>
              <a:gd name="connsiteY12" fmla="*/ 0 h 6870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118846" h="6870273">
                <a:moveTo>
                  <a:pt x="3452013" y="6137"/>
                </a:moveTo>
                <a:lnTo>
                  <a:pt x="5968378" y="0"/>
                </a:lnTo>
                <a:cubicBezTo>
                  <a:pt x="5275968" y="1144534"/>
                  <a:pt x="4252164" y="3884665"/>
                  <a:pt x="6118846" y="6857999"/>
                </a:cubicBezTo>
                <a:lnTo>
                  <a:pt x="5688769" y="6857177"/>
                </a:lnTo>
                <a:lnTo>
                  <a:pt x="5522630" y="6579974"/>
                </a:lnTo>
                <a:cubicBezTo>
                  <a:pt x="3886244" y="3714965"/>
                  <a:pt x="4868022" y="1108768"/>
                  <a:pt x="5538794" y="0"/>
                </a:cubicBezTo>
                <a:lnTo>
                  <a:pt x="3139031" y="7000"/>
                </a:lnTo>
                <a:cubicBezTo>
                  <a:pt x="3139031" y="6712"/>
                  <a:pt x="3452013" y="6425"/>
                  <a:pt x="3452013" y="6137"/>
                </a:cubicBezTo>
                <a:close/>
                <a:moveTo>
                  <a:pt x="0" y="0"/>
                </a:moveTo>
                <a:lnTo>
                  <a:pt x="5529589" y="0"/>
                </a:lnTo>
                <a:cubicBezTo>
                  <a:pt x="4837179" y="1144534"/>
                  <a:pt x="3813375" y="3884665"/>
                  <a:pt x="5680057" y="6857999"/>
                </a:cubicBezTo>
                <a:lnTo>
                  <a:pt x="21365" y="6870273"/>
                </a:lnTo>
                <a:cubicBezTo>
                  <a:pt x="20380" y="4590410"/>
                  <a:pt x="985" y="2279863"/>
                  <a:pt x="0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 lIns="0" tIns="2700000" rIns="0" bIns="0" anchor="t" anchorCtr="1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nl-NL"/>
              <a:t>Voeg eventueel</a:t>
            </a:r>
            <a:br>
              <a:rPr lang="nl-NL"/>
            </a:br>
            <a:r>
              <a:rPr lang="nl-NL"/>
              <a:t>afbeelding in</a:t>
            </a:r>
          </a:p>
        </p:txBody>
      </p:sp>
    </p:spTree>
    <p:extLst>
      <p:ext uri="{BB962C8B-B14F-4D97-AF65-F5344CB8AC3E}">
        <p14:creationId xmlns:p14="http://schemas.microsoft.com/office/powerpoint/2010/main" val="218063113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 -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jdelijke aanduiding voor afbeelding 6">
            <a:extLst>
              <a:ext uri="{FF2B5EF4-FFF2-40B4-BE49-F238E27FC236}">
                <a16:creationId xmlns:a16="http://schemas.microsoft.com/office/drawing/2014/main" id="{30989C73-BE72-9B8E-748B-D539A67AC6F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-12273"/>
            <a:ext cx="6118846" cy="6870273"/>
          </a:xfrm>
          <a:custGeom>
            <a:avLst/>
            <a:gdLst>
              <a:gd name="connsiteX0" fmla="*/ 441972 w 3648853"/>
              <a:gd name="connsiteY0" fmla="*/ 0 h 6864136"/>
              <a:gd name="connsiteX1" fmla="*/ 3498385 w 3648853"/>
              <a:gd name="connsiteY1" fmla="*/ 6137 h 6864136"/>
              <a:gd name="connsiteX2" fmla="*/ 3648853 w 3648853"/>
              <a:gd name="connsiteY2" fmla="*/ 6864136 h 6864136"/>
              <a:gd name="connsiteX3" fmla="*/ 3218776 w 3648853"/>
              <a:gd name="connsiteY3" fmla="*/ 6863314 h 6864136"/>
              <a:gd name="connsiteX4" fmla="*/ 3052637 w 3648853"/>
              <a:gd name="connsiteY4" fmla="*/ 6586111 h 6864136"/>
              <a:gd name="connsiteX5" fmla="*/ 3068801 w 3648853"/>
              <a:gd name="connsiteY5" fmla="*/ 6137 h 6864136"/>
              <a:gd name="connsiteX6" fmla="*/ 441972 w 3648853"/>
              <a:gd name="connsiteY6" fmla="*/ 863 h 6864136"/>
              <a:gd name="connsiteX7" fmla="*/ 3183 w 3648853"/>
              <a:gd name="connsiteY7" fmla="*/ 0 h 6864136"/>
              <a:gd name="connsiteX8" fmla="*/ 3059596 w 3648853"/>
              <a:gd name="connsiteY8" fmla="*/ 6137 h 6864136"/>
              <a:gd name="connsiteX9" fmla="*/ 3210064 w 3648853"/>
              <a:gd name="connsiteY9" fmla="*/ 6864136 h 6864136"/>
              <a:gd name="connsiteX10" fmla="*/ 0 w 3648853"/>
              <a:gd name="connsiteY10" fmla="*/ 6858000 h 6864136"/>
              <a:gd name="connsiteX0" fmla="*/ 785639 w 3648853"/>
              <a:gd name="connsiteY0" fmla="*/ 6137 h 6864136"/>
              <a:gd name="connsiteX1" fmla="*/ 3498385 w 3648853"/>
              <a:gd name="connsiteY1" fmla="*/ 6137 h 6864136"/>
              <a:gd name="connsiteX2" fmla="*/ 3648853 w 3648853"/>
              <a:gd name="connsiteY2" fmla="*/ 6864136 h 6864136"/>
              <a:gd name="connsiteX3" fmla="*/ 3218776 w 3648853"/>
              <a:gd name="connsiteY3" fmla="*/ 6863314 h 6864136"/>
              <a:gd name="connsiteX4" fmla="*/ 3052637 w 3648853"/>
              <a:gd name="connsiteY4" fmla="*/ 6586111 h 6864136"/>
              <a:gd name="connsiteX5" fmla="*/ 3068801 w 3648853"/>
              <a:gd name="connsiteY5" fmla="*/ 6137 h 6864136"/>
              <a:gd name="connsiteX6" fmla="*/ 441972 w 3648853"/>
              <a:gd name="connsiteY6" fmla="*/ 863 h 6864136"/>
              <a:gd name="connsiteX7" fmla="*/ 785639 w 3648853"/>
              <a:gd name="connsiteY7" fmla="*/ 6137 h 6864136"/>
              <a:gd name="connsiteX8" fmla="*/ 3183 w 3648853"/>
              <a:gd name="connsiteY8" fmla="*/ 0 h 6864136"/>
              <a:gd name="connsiteX9" fmla="*/ 3059596 w 3648853"/>
              <a:gd name="connsiteY9" fmla="*/ 6137 h 6864136"/>
              <a:gd name="connsiteX10" fmla="*/ 3210064 w 3648853"/>
              <a:gd name="connsiteY10" fmla="*/ 6864136 h 6864136"/>
              <a:gd name="connsiteX11" fmla="*/ 0 w 3648853"/>
              <a:gd name="connsiteY11" fmla="*/ 6858000 h 6864136"/>
              <a:gd name="connsiteX12" fmla="*/ 3183 w 3648853"/>
              <a:gd name="connsiteY12" fmla="*/ 0 h 6864136"/>
              <a:gd name="connsiteX0" fmla="*/ 785639 w 3648853"/>
              <a:gd name="connsiteY0" fmla="*/ 6137 h 6864136"/>
              <a:gd name="connsiteX1" fmla="*/ 3498385 w 3648853"/>
              <a:gd name="connsiteY1" fmla="*/ 6137 h 6864136"/>
              <a:gd name="connsiteX2" fmla="*/ 3648853 w 3648853"/>
              <a:gd name="connsiteY2" fmla="*/ 6864136 h 6864136"/>
              <a:gd name="connsiteX3" fmla="*/ 3218776 w 3648853"/>
              <a:gd name="connsiteY3" fmla="*/ 6863314 h 6864136"/>
              <a:gd name="connsiteX4" fmla="*/ 3052637 w 3648853"/>
              <a:gd name="connsiteY4" fmla="*/ 6586111 h 6864136"/>
              <a:gd name="connsiteX5" fmla="*/ 3068801 w 3648853"/>
              <a:gd name="connsiteY5" fmla="*/ 6137 h 6864136"/>
              <a:gd name="connsiteX6" fmla="*/ 669038 w 3648853"/>
              <a:gd name="connsiteY6" fmla="*/ 13137 h 6864136"/>
              <a:gd name="connsiteX7" fmla="*/ 785639 w 3648853"/>
              <a:gd name="connsiteY7" fmla="*/ 6137 h 6864136"/>
              <a:gd name="connsiteX8" fmla="*/ 3183 w 3648853"/>
              <a:gd name="connsiteY8" fmla="*/ 0 h 6864136"/>
              <a:gd name="connsiteX9" fmla="*/ 3059596 w 3648853"/>
              <a:gd name="connsiteY9" fmla="*/ 6137 h 6864136"/>
              <a:gd name="connsiteX10" fmla="*/ 3210064 w 3648853"/>
              <a:gd name="connsiteY10" fmla="*/ 6864136 h 6864136"/>
              <a:gd name="connsiteX11" fmla="*/ 0 w 3648853"/>
              <a:gd name="connsiteY11" fmla="*/ 6858000 h 6864136"/>
              <a:gd name="connsiteX12" fmla="*/ 3183 w 3648853"/>
              <a:gd name="connsiteY12" fmla="*/ 0 h 6864136"/>
              <a:gd name="connsiteX0" fmla="*/ 785639 w 3648853"/>
              <a:gd name="connsiteY0" fmla="*/ 6137 h 6864136"/>
              <a:gd name="connsiteX1" fmla="*/ 3498385 w 3648853"/>
              <a:gd name="connsiteY1" fmla="*/ 6137 h 6864136"/>
              <a:gd name="connsiteX2" fmla="*/ 3648853 w 3648853"/>
              <a:gd name="connsiteY2" fmla="*/ 6864136 h 6864136"/>
              <a:gd name="connsiteX3" fmla="*/ 3218776 w 3648853"/>
              <a:gd name="connsiteY3" fmla="*/ 6863314 h 6864136"/>
              <a:gd name="connsiteX4" fmla="*/ 3052637 w 3648853"/>
              <a:gd name="connsiteY4" fmla="*/ 6586111 h 6864136"/>
              <a:gd name="connsiteX5" fmla="*/ 3068801 w 3648853"/>
              <a:gd name="connsiteY5" fmla="*/ 6137 h 6864136"/>
              <a:gd name="connsiteX6" fmla="*/ 669038 w 3648853"/>
              <a:gd name="connsiteY6" fmla="*/ 13137 h 6864136"/>
              <a:gd name="connsiteX7" fmla="*/ 785639 w 3648853"/>
              <a:gd name="connsiteY7" fmla="*/ 6137 h 6864136"/>
              <a:gd name="connsiteX8" fmla="*/ 371398 w 3648853"/>
              <a:gd name="connsiteY8" fmla="*/ 0 h 6864136"/>
              <a:gd name="connsiteX9" fmla="*/ 3059596 w 3648853"/>
              <a:gd name="connsiteY9" fmla="*/ 6137 h 6864136"/>
              <a:gd name="connsiteX10" fmla="*/ 3210064 w 3648853"/>
              <a:gd name="connsiteY10" fmla="*/ 6864136 h 6864136"/>
              <a:gd name="connsiteX11" fmla="*/ 0 w 3648853"/>
              <a:gd name="connsiteY11" fmla="*/ 6858000 h 6864136"/>
              <a:gd name="connsiteX12" fmla="*/ 371398 w 3648853"/>
              <a:gd name="connsiteY12" fmla="*/ 0 h 6864136"/>
              <a:gd name="connsiteX0" fmla="*/ 785639 w 3648853"/>
              <a:gd name="connsiteY0" fmla="*/ 0 h 6857999"/>
              <a:gd name="connsiteX1" fmla="*/ 3498385 w 3648853"/>
              <a:gd name="connsiteY1" fmla="*/ 0 h 6857999"/>
              <a:gd name="connsiteX2" fmla="*/ 3648853 w 3648853"/>
              <a:gd name="connsiteY2" fmla="*/ 6857999 h 6857999"/>
              <a:gd name="connsiteX3" fmla="*/ 3218776 w 3648853"/>
              <a:gd name="connsiteY3" fmla="*/ 6857177 h 6857999"/>
              <a:gd name="connsiteX4" fmla="*/ 3052637 w 3648853"/>
              <a:gd name="connsiteY4" fmla="*/ 6579974 h 6857999"/>
              <a:gd name="connsiteX5" fmla="*/ 3068801 w 3648853"/>
              <a:gd name="connsiteY5" fmla="*/ 0 h 6857999"/>
              <a:gd name="connsiteX6" fmla="*/ 669038 w 3648853"/>
              <a:gd name="connsiteY6" fmla="*/ 7000 h 6857999"/>
              <a:gd name="connsiteX7" fmla="*/ 785639 w 3648853"/>
              <a:gd name="connsiteY7" fmla="*/ 0 h 6857999"/>
              <a:gd name="connsiteX8" fmla="*/ 487999 w 3648853"/>
              <a:gd name="connsiteY8" fmla="*/ 6137 h 6857999"/>
              <a:gd name="connsiteX9" fmla="*/ 3059596 w 3648853"/>
              <a:gd name="connsiteY9" fmla="*/ 0 h 6857999"/>
              <a:gd name="connsiteX10" fmla="*/ 3210064 w 3648853"/>
              <a:gd name="connsiteY10" fmla="*/ 6857999 h 6857999"/>
              <a:gd name="connsiteX11" fmla="*/ 0 w 3648853"/>
              <a:gd name="connsiteY11" fmla="*/ 6851863 h 6857999"/>
              <a:gd name="connsiteX12" fmla="*/ 487999 w 3648853"/>
              <a:gd name="connsiteY12" fmla="*/ 6137 h 6857999"/>
              <a:gd name="connsiteX0" fmla="*/ 785639 w 3648853"/>
              <a:gd name="connsiteY0" fmla="*/ 0 h 6857999"/>
              <a:gd name="connsiteX1" fmla="*/ 3498385 w 3648853"/>
              <a:gd name="connsiteY1" fmla="*/ 0 h 6857999"/>
              <a:gd name="connsiteX2" fmla="*/ 3648853 w 3648853"/>
              <a:gd name="connsiteY2" fmla="*/ 6857999 h 6857999"/>
              <a:gd name="connsiteX3" fmla="*/ 3218776 w 3648853"/>
              <a:gd name="connsiteY3" fmla="*/ 6857177 h 6857999"/>
              <a:gd name="connsiteX4" fmla="*/ 3052637 w 3648853"/>
              <a:gd name="connsiteY4" fmla="*/ 6579974 h 6857999"/>
              <a:gd name="connsiteX5" fmla="*/ 3068801 w 3648853"/>
              <a:gd name="connsiteY5" fmla="*/ 0 h 6857999"/>
              <a:gd name="connsiteX6" fmla="*/ 669038 w 3648853"/>
              <a:gd name="connsiteY6" fmla="*/ 7000 h 6857999"/>
              <a:gd name="connsiteX7" fmla="*/ 785639 w 3648853"/>
              <a:gd name="connsiteY7" fmla="*/ 0 h 6857999"/>
              <a:gd name="connsiteX8" fmla="*/ 438904 w 3648853"/>
              <a:gd name="connsiteY8" fmla="*/ 6137 h 6857999"/>
              <a:gd name="connsiteX9" fmla="*/ 3059596 w 3648853"/>
              <a:gd name="connsiteY9" fmla="*/ 0 h 6857999"/>
              <a:gd name="connsiteX10" fmla="*/ 3210064 w 3648853"/>
              <a:gd name="connsiteY10" fmla="*/ 6857999 h 6857999"/>
              <a:gd name="connsiteX11" fmla="*/ 0 w 3648853"/>
              <a:gd name="connsiteY11" fmla="*/ 6851863 h 6857999"/>
              <a:gd name="connsiteX12" fmla="*/ 438904 w 3648853"/>
              <a:gd name="connsiteY12" fmla="*/ 6137 h 6857999"/>
              <a:gd name="connsiteX0" fmla="*/ 346735 w 3209949"/>
              <a:gd name="connsiteY0" fmla="*/ 0 h 6857999"/>
              <a:gd name="connsiteX1" fmla="*/ 3059481 w 3209949"/>
              <a:gd name="connsiteY1" fmla="*/ 0 h 6857999"/>
              <a:gd name="connsiteX2" fmla="*/ 3209949 w 3209949"/>
              <a:gd name="connsiteY2" fmla="*/ 6857999 h 6857999"/>
              <a:gd name="connsiteX3" fmla="*/ 2779872 w 3209949"/>
              <a:gd name="connsiteY3" fmla="*/ 6857177 h 6857999"/>
              <a:gd name="connsiteX4" fmla="*/ 2613733 w 3209949"/>
              <a:gd name="connsiteY4" fmla="*/ 6579974 h 6857999"/>
              <a:gd name="connsiteX5" fmla="*/ 2629897 w 3209949"/>
              <a:gd name="connsiteY5" fmla="*/ 0 h 6857999"/>
              <a:gd name="connsiteX6" fmla="*/ 230134 w 3209949"/>
              <a:gd name="connsiteY6" fmla="*/ 7000 h 6857999"/>
              <a:gd name="connsiteX7" fmla="*/ 346735 w 3209949"/>
              <a:gd name="connsiteY7" fmla="*/ 0 h 6857999"/>
              <a:gd name="connsiteX8" fmla="*/ 0 w 3209949"/>
              <a:gd name="connsiteY8" fmla="*/ 6137 h 6857999"/>
              <a:gd name="connsiteX9" fmla="*/ 2620692 w 3209949"/>
              <a:gd name="connsiteY9" fmla="*/ 0 h 6857999"/>
              <a:gd name="connsiteX10" fmla="*/ 2771160 w 3209949"/>
              <a:gd name="connsiteY10" fmla="*/ 6857999 h 6857999"/>
              <a:gd name="connsiteX11" fmla="*/ 2954 w 3209949"/>
              <a:gd name="connsiteY11" fmla="*/ 6845726 h 6857999"/>
              <a:gd name="connsiteX12" fmla="*/ 0 w 3209949"/>
              <a:gd name="connsiteY12" fmla="*/ 6137 h 6857999"/>
              <a:gd name="connsiteX0" fmla="*/ 346735 w 3209949"/>
              <a:gd name="connsiteY0" fmla="*/ 0 h 6864137"/>
              <a:gd name="connsiteX1" fmla="*/ 3059481 w 3209949"/>
              <a:gd name="connsiteY1" fmla="*/ 0 h 6864137"/>
              <a:gd name="connsiteX2" fmla="*/ 3209949 w 3209949"/>
              <a:gd name="connsiteY2" fmla="*/ 6857999 h 6864137"/>
              <a:gd name="connsiteX3" fmla="*/ 2779872 w 3209949"/>
              <a:gd name="connsiteY3" fmla="*/ 6857177 h 6864137"/>
              <a:gd name="connsiteX4" fmla="*/ 2613733 w 3209949"/>
              <a:gd name="connsiteY4" fmla="*/ 6579974 h 6864137"/>
              <a:gd name="connsiteX5" fmla="*/ 2629897 w 3209949"/>
              <a:gd name="connsiteY5" fmla="*/ 0 h 6864137"/>
              <a:gd name="connsiteX6" fmla="*/ 230134 w 3209949"/>
              <a:gd name="connsiteY6" fmla="*/ 7000 h 6864137"/>
              <a:gd name="connsiteX7" fmla="*/ 346735 w 3209949"/>
              <a:gd name="connsiteY7" fmla="*/ 0 h 6864137"/>
              <a:gd name="connsiteX8" fmla="*/ 0 w 3209949"/>
              <a:gd name="connsiteY8" fmla="*/ 6137 h 6864137"/>
              <a:gd name="connsiteX9" fmla="*/ 2620692 w 3209949"/>
              <a:gd name="connsiteY9" fmla="*/ 0 h 6864137"/>
              <a:gd name="connsiteX10" fmla="*/ 2771160 w 3209949"/>
              <a:gd name="connsiteY10" fmla="*/ 6857999 h 6864137"/>
              <a:gd name="connsiteX11" fmla="*/ 2954 w 3209949"/>
              <a:gd name="connsiteY11" fmla="*/ 6864137 h 6864137"/>
              <a:gd name="connsiteX12" fmla="*/ 0 w 3209949"/>
              <a:gd name="connsiteY12" fmla="*/ 6137 h 6864137"/>
              <a:gd name="connsiteX0" fmla="*/ 3255632 w 6118846"/>
              <a:gd name="connsiteY0" fmla="*/ 0 h 6864137"/>
              <a:gd name="connsiteX1" fmla="*/ 5968378 w 6118846"/>
              <a:gd name="connsiteY1" fmla="*/ 0 h 6864137"/>
              <a:gd name="connsiteX2" fmla="*/ 6118846 w 6118846"/>
              <a:gd name="connsiteY2" fmla="*/ 6857999 h 6864137"/>
              <a:gd name="connsiteX3" fmla="*/ 5688769 w 6118846"/>
              <a:gd name="connsiteY3" fmla="*/ 6857177 h 6864137"/>
              <a:gd name="connsiteX4" fmla="*/ 5522630 w 6118846"/>
              <a:gd name="connsiteY4" fmla="*/ 6579974 h 6864137"/>
              <a:gd name="connsiteX5" fmla="*/ 5538794 w 6118846"/>
              <a:gd name="connsiteY5" fmla="*/ 0 h 6864137"/>
              <a:gd name="connsiteX6" fmla="*/ 3139031 w 6118846"/>
              <a:gd name="connsiteY6" fmla="*/ 7000 h 6864137"/>
              <a:gd name="connsiteX7" fmla="*/ 3255632 w 6118846"/>
              <a:gd name="connsiteY7" fmla="*/ 0 h 6864137"/>
              <a:gd name="connsiteX8" fmla="*/ 0 w 6118846"/>
              <a:gd name="connsiteY8" fmla="*/ 0 h 6864137"/>
              <a:gd name="connsiteX9" fmla="*/ 5529589 w 6118846"/>
              <a:gd name="connsiteY9" fmla="*/ 0 h 6864137"/>
              <a:gd name="connsiteX10" fmla="*/ 5680057 w 6118846"/>
              <a:gd name="connsiteY10" fmla="*/ 6857999 h 6864137"/>
              <a:gd name="connsiteX11" fmla="*/ 2911851 w 6118846"/>
              <a:gd name="connsiteY11" fmla="*/ 6864137 h 6864137"/>
              <a:gd name="connsiteX12" fmla="*/ 0 w 6118846"/>
              <a:gd name="connsiteY12" fmla="*/ 0 h 6864137"/>
              <a:gd name="connsiteX0" fmla="*/ 3255632 w 6118846"/>
              <a:gd name="connsiteY0" fmla="*/ 0 h 6870273"/>
              <a:gd name="connsiteX1" fmla="*/ 5968378 w 6118846"/>
              <a:gd name="connsiteY1" fmla="*/ 0 h 6870273"/>
              <a:gd name="connsiteX2" fmla="*/ 6118846 w 6118846"/>
              <a:gd name="connsiteY2" fmla="*/ 6857999 h 6870273"/>
              <a:gd name="connsiteX3" fmla="*/ 5688769 w 6118846"/>
              <a:gd name="connsiteY3" fmla="*/ 6857177 h 6870273"/>
              <a:gd name="connsiteX4" fmla="*/ 5522630 w 6118846"/>
              <a:gd name="connsiteY4" fmla="*/ 6579974 h 6870273"/>
              <a:gd name="connsiteX5" fmla="*/ 5538794 w 6118846"/>
              <a:gd name="connsiteY5" fmla="*/ 0 h 6870273"/>
              <a:gd name="connsiteX6" fmla="*/ 3139031 w 6118846"/>
              <a:gd name="connsiteY6" fmla="*/ 7000 h 6870273"/>
              <a:gd name="connsiteX7" fmla="*/ 3255632 w 6118846"/>
              <a:gd name="connsiteY7" fmla="*/ 0 h 6870273"/>
              <a:gd name="connsiteX8" fmla="*/ 0 w 6118846"/>
              <a:gd name="connsiteY8" fmla="*/ 0 h 6870273"/>
              <a:gd name="connsiteX9" fmla="*/ 5529589 w 6118846"/>
              <a:gd name="connsiteY9" fmla="*/ 0 h 6870273"/>
              <a:gd name="connsiteX10" fmla="*/ 5680057 w 6118846"/>
              <a:gd name="connsiteY10" fmla="*/ 6857999 h 6870273"/>
              <a:gd name="connsiteX11" fmla="*/ 21365 w 6118846"/>
              <a:gd name="connsiteY11" fmla="*/ 6870273 h 6870273"/>
              <a:gd name="connsiteX12" fmla="*/ 0 w 6118846"/>
              <a:gd name="connsiteY12" fmla="*/ 0 h 6870273"/>
              <a:gd name="connsiteX0" fmla="*/ 3452013 w 6118846"/>
              <a:gd name="connsiteY0" fmla="*/ 6137 h 6870273"/>
              <a:gd name="connsiteX1" fmla="*/ 5968378 w 6118846"/>
              <a:gd name="connsiteY1" fmla="*/ 0 h 6870273"/>
              <a:gd name="connsiteX2" fmla="*/ 6118846 w 6118846"/>
              <a:gd name="connsiteY2" fmla="*/ 6857999 h 6870273"/>
              <a:gd name="connsiteX3" fmla="*/ 5688769 w 6118846"/>
              <a:gd name="connsiteY3" fmla="*/ 6857177 h 6870273"/>
              <a:gd name="connsiteX4" fmla="*/ 5522630 w 6118846"/>
              <a:gd name="connsiteY4" fmla="*/ 6579974 h 6870273"/>
              <a:gd name="connsiteX5" fmla="*/ 5538794 w 6118846"/>
              <a:gd name="connsiteY5" fmla="*/ 0 h 6870273"/>
              <a:gd name="connsiteX6" fmla="*/ 3139031 w 6118846"/>
              <a:gd name="connsiteY6" fmla="*/ 7000 h 6870273"/>
              <a:gd name="connsiteX7" fmla="*/ 3452013 w 6118846"/>
              <a:gd name="connsiteY7" fmla="*/ 6137 h 6870273"/>
              <a:gd name="connsiteX8" fmla="*/ 0 w 6118846"/>
              <a:gd name="connsiteY8" fmla="*/ 0 h 6870273"/>
              <a:gd name="connsiteX9" fmla="*/ 5529589 w 6118846"/>
              <a:gd name="connsiteY9" fmla="*/ 0 h 6870273"/>
              <a:gd name="connsiteX10" fmla="*/ 5680057 w 6118846"/>
              <a:gd name="connsiteY10" fmla="*/ 6857999 h 6870273"/>
              <a:gd name="connsiteX11" fmla="*/ 21365 w 6118846"/>
              <a:gd name="connsiteY11" fmla="*/ 6870273 h 6870273"/>
              <a:gd name="connsiteX12" fmla="*/ 0 w 6118846"/>
              <a:gd name="connsiteY12" fmla="*/ 0 h 6870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118846" h="6870273">
                <a:moveTo>
                  <a:pt x="3452013" y="6137"/>
                </a:moveTo>
                <a:lnTo>
                  <a:pt x="5968378" y="0"/>
                </a:lnTo>
                <a:cubicBezTo>
                  <a:pt x="5275968" y="1144534"/>
                  <a:pt x="4252164" y="3884665"/>
                  <a:pt x="6118846" y="6857999"/>
                </a:cubicBezTo>
                <a:lnTo>
                  <a:pt x="5688769" y="6857177"/>
                </a:lnTo>
                <a:lnTo>
                  <a:pt x="5522630" y="6579974"/>
                </a:lnTo>
                <a:cubicBezTo>
                  <a:pt x="3886244" y="3714965"/>
                  <a:pt x="4868022" y="1108768"/>
                  <a:pt x="5538794" y="0"/>
                </a:cubicBezTo>
                <a:lnTo>
                  <a:pt x="3139031" y="7000"/>
                </a:lnTo>
                <a:cubicBezTo>
                  <a:pt x="3139031" y="6712"/>
                  <a:pt x="3452013" y="6425"/>
                  <a:pt x="3452013" y="6137"/>
                </a:cubicBezTo>
                <a:close/>
                <a:moveTo>
                  <a:pt x="0" y="0"/>
                </a:moveTo>
                <a:lnTo>
                  <a:pt x="5529589" y="0"/>
                </a:lnTo>
                <a:cubicBezTo>
                  <a:pt x="4837179" y="1144534"/>
                  <a:pt x="3813375" y="3884665"/>
                  <a:pt x="5680057" y="6857999"/>
                </a:cubicBezTo>
                <a:lnTo>
                  <a:pt x="21365" y="6870273"/>
                </a:lnTo>
                <a:cubicBezTo>
                  <a:pt x="20380" y="4590410"/>
                  <a:pt x="985" y="2279863"/>
                  <a:pt x="0" y="0"/>
                </a:cubicBezTo>
                <a:close/>
              </a:path>
            </a:pathLst>
          </a:custGeom>
          <a:solidFill>
            <a:schemeClr val="bg2"/>
          </a:solidFill>
        </p:spPr>
        <p:txBody>
          <a:bodyPr wrap="square">
            <a:noAutofit/>
          </a:bodyPr>
          <a:lstStyle/>
          <a:p>
            <a:endParaRPr lang="nl-NL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C688360-AAFE-B0D3-DBB4-B0CFBDFA6C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90318" y="368504"/>
            <a:ext cx="5212800" cy="2305077"/>
          </a:xfrm>
          <a:noFill/>
        </p:spPr>
        <p:txBody>
          <a:bodyPr lIns="72000" rIns="360000" anchor="b" anchorCtr="0">
            <a:noAutofit/>
          </a:bodyPr>
          <a:lstStyle>
            <a:lvl1pPr algn="l">
              <a:defRPr sz="4000" b="1" i="0">
                <a:solidFill>
                  <a:srgbClr val="001158"/>
                </a:solidFill>
                <a:latin typeface="Merriweather" pitchFamily="2" charset="77"/>
              </a:defRPr>
            </a:lvl1pPr>
          </a:lstStyle>
          <a:p>
            <a:endParaRPr lang="nl-NL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3713051C-B727-8990-F733-2E7ED20674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90317" y="2739443"/>
            <a:ext cx="5212799" cy="757020"/>
          </a:xfrm>
        </p:spPr>
        <p:txBody>
          <a:bodyPr vert="horz" lIns="91440" tIns="45720" rIns="91440" bIns="45720" rtlCol="0">
            <a:noAutofit/>
          </a:bodyPr>
          <a:lstStyle>
            <a:lvl1pPr>
              <a:defRPr lang="nl-NL" sz="2200" baseline="0" dirty="0">
                <a:latin typeface="Vestula Pro" panose="020B0A03060302020204" pitchFamily="34" charset="0"/>
              </a:defRPr>
            </a:lvl1pPr>
          </a:lstStyle>
          <a:p>
            <a:pPr marL="0" lvl="0" indent="0">
              <a:buNone/>
            </a:pP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7271490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lgpagina - 0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F962088-BBD5-6AB5-760D-3688AF2836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7086" y="365125"/>
            <a:ext cx="8346713" cy="1325563"/>
          </a:xfrm>
        </p:spPr>
        <p:txBody>
          <a:bodyPr/>
          <a:lstStyle>
            <a:lvl1pPr>
              <a:defRPr b="0" i="0">
                <a:latin typeface="Merriweather" pitchFamily="2" charset="77"/>
              </a:defRPr>
            </a:lvl1pPr>
          </a:lstStyle>
          <a:p>
            <a:endParaRPr lang="nl-NL"/>
          </a:p>
        </p:txBody>
      </p:sp>
      <p:sp>
        <p:nvSpPr>
          <p:cNvPr id="18" name="Tijdelijke aanduiding voor afbeelding 17">
            <a:extLst>
              <a:ext uri="{FF2B5EF4-FFF2-40B4-BE49-F238E27FC236}">
                <a16:creationId xmlns:a16="http://schemas.microsoft.com/office/drawing/2014/main" id="{2EC20397-C339-4975-0412-4D44B10366B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-6137"/>
            <a:ext cx="3209949" cy="6864137"/>
          </a:xfrm>
          <a:custGeom>
            <a:avLst/>
            <a:gdLst>
              <a:gd name="connsiteX0" fmla="*/ 441972 w 3648853"/>
              <a:gd name="connsiteY0" fmla="*/ 0 h 6864136"/>
              <a:gd name="connsiteX1" fmla="*/ 3498385 w 3648853"/>
              <a:gd name="connsiteY1" fmla="*/ 6137 h 6864136"/>
              <a:gd name="connsiteX2" fmla="*/ 3648853 w 3648853"/>
              <a:gd name="connsiteY2" fmla="*/ 6864136 h 6864136"/>
              <a:gd name="connsiteX3" fmla="*/ 3218776 w 3648853"/>
              <a:gd name="connsiteY3" fmla="*/ 6863314 h 6864136"/>
              <a:gd name="connsiteX4" fmla="*/ 3052637 w 3648853"/>
              <a:gd name="connsiteY4" fmla="*/ 6586111 h 6864136"/>
              <a:gd name="connsiteX5" fmla="*/ 3068801 w 3648853"/>
              <a:gd name="connsiteY5" fmla="*/ 6137 h 6864136"/>
              <a:gd name="connsiteX6" fmla="*/ 441972 w 3648853"/>
              <a:gd name="connsiteY6" fmla="*/ 863 h 6864136"/>
              <a:gd name="connsiteX7" fmla="*/ 3183 w 3648853"/>
              <a:gd name="connsiteY7" fmla="*/ 0 h 6864136"/>
              <a:gd name="connsiteX8" fmla="*/ 3059596 w 3648853"/>
              <a:gd name="connsiteY8" fmla="*/ 6137 h 6864136"/>
              <a:gd name="connsiteX9" fmla="*/ 3210064 w 3648853"/>
              <a:gd name="connsiteY9" fmla="*/ 6864136 h 6864136"/>
              <a:gd name="connsiteX10" fmla="*/ 0 w 3648853"/>
              <a:gd name="connsiteY10" fmla="*/ 6858000 h 6864136"/>
              <a:gd name="connsiteX0" fmla="*/ 785639 w 3648853"/>
              <a:gd name="connsiteY0" fmla="*/ 6137 h 6864136"/>
              <a:gd name="connsiteX1" fmla="*/ 3498385 w 3648853"/>
              <a:gd name="connsiteY1" fmla="*/ 6137 h 6864136"/>
              <a:gd name="connsiteX2" fmla="*/ 3648853 w 3648853"/>
              <a:gd name="connsiteY2" fmla="*/ 6864136 h 6864136"/>
              <a:gd name="connsiteX3" fmla="*/ 3218776 w 3648853"/>
              <a:gd name="connsiteY3" fmla="*/ 6863314 h 6864136"/>
              <a:gd name="connsiteX4" fmla="*/ 3052637 w 3648853"/>
              <a:gd name="connsiteY4" fmla="*/ 6586111 h 6864136"/>
              <a:gd name="connsiteX5" fmla="*/ 3068801 w 3648853"/>
              <a:gd name="connsiteY5" fmla="*/ 6137 h 6864136"/>
              <a:gd name="connsiteX6" fmla="*/ 441972 w 3648853"/>
              <a:gd name="connsiteY6" fmla="*/ 863 h 6864136"/>
              <a:gd name="connsiteX7" fmla="*/ 785639 w 3648853"/>
              <a:gd name="connsiteY7" fmla="*/ 6137 h 6864136"/>
              <a:gd name="connsiteX8" fmla="*/ 3183 w 3648853"/>
              <a:gd name="connsiteY8" fmla="*/ 0 h 6864136"/>
              <a:gd name="connsiteX9" fmla="*/ 3059596 w 3648853"/>
              <a:gd name="connsiteY9" fmla="*/ 6137 h 6864136"/>
              <a:gd name="connsiteX10" fmla="*/ 3210064 w 3648853"/>
              <a:gd name="connsiteY10" fmla="*/ 6864136 h 6864136"/>
              <a:gd name="connsiteX11" fmla="*/ 0 w 3648853"/>
              <a:gd name="connsiteY11" fmla="*/ 6858000 h 6864136"/>
              <a:gd name="connsiteX12" fmla="*/ 3183 w 3648853"/>
              <a:gd name="connsiteY12" fmla="*/ 0 h 6864136"/>
              <a:gd name="connsiteX0" fmla="*/ 785639 w 3648853"/>
              <a:gd name="connsiteY0" fmla="*/ 6137 h 6864136"/>
              <a:gd name="connsiteX1" fmla="*/ 3498385 w 3648853"/>
              <a:gd name="connsiteY1" fmla="*/ 6137 h 6864136"/>
              <a:gd name="connsiteX2" fmla="*/ 3648853 w 3648853"/>
              <a:gd name="connsiteY2" fmla="*/ 6864136 h 6864136"/>
              <a:gd name="connsiteX3" fmla="*/ 3218776 w 3648853"/>
              <a:gd name="connsiteY3" fmla="*/ 6863314 h 6864136"/>
              <a:gd name="connsiteX4" fmla="*/ 3052637 w 3648853"/>
              <a:gd name="connsiteY4" fmla="*/ 6586111 h 6864136"/>
              <a:gd name="connsiteX5" fmla="*/ 3068801 w 3648853"/>
              <a:gd name="connsiteY5" fmla="*/ 6137 h 6864136"/>
              <a:gd name="connsiteX6" fmla="*/ 669038 w 3648853"/>
              <a:gd name="connsiteY6" fmla="*/ 13137 h 6864136"/>
              <a:gd name="connsiteX7" fmla="*/ 785639 w 3648853"/>
              <a:gd name="connsiteY7" fmla="*/ 6137 h 6864136"/>
              <a:gd name="connsiteX8" fmla="*/ 3183 w 3648853"/>
              <a:gd name="connsiteY8" fmla="*/ 0 h 6864136"/>
              <a:gd name="connsiteX9" fmla="*/ 3059596 w 3648853"/>
              <a:gd name="connsiteY9" fmla="*/ 6137 h 6864136"/>
              <a:gd name="connsiteX10" fmla="*/ 3210064 w 3648853"/>
              <a:gd name="connsiteY10" fmla="*/ 6864136 h 6864136"/>
              <a:gd name="connsiteX11" fmla="*/ 0 w 3648853"/>
              <a:gd name="connsiteY11" fmla="*/ 6858000 h 6864136"/>
              <a:gd name="connsiteX12" fmla="*/ 3183 w 3648853"/>
              <a:gd name="connsiteY12" fmla="*/ 0 h 6864136"/>
              <a:gd name="connsiteX0" fmla="*/ 785639 w 3648853"/>
              <a:gd name="connsiteY0" fmla="*/ 6137 h 6864136"/>
              <a:gd name="connsiteX1" fmla="*/ 3498385 w 3648853"/>
              <a:gd name="connsiteY1" fmla="*/ 6137 h 6864136"/>
              <a:gd name="connsiteX2" fmla="*/ 3648853 w 3648853"/>
              <a:gd name="connsiteY2" fmla="*/ 6864136 h 6864136"/>
              <a:gd name="connsiteX3" fmla="*/ 3218776 w 3648853"/>
              <a:gd name="connsiteY3" fmla="*/ 6863314 h 6864136"/>
              <a:gd name="connsiteX4" fmla="*/ 3052637 w 3648853"/>
              <a:gd name="connsiteY4" fmla="*/ 6586111 h 6864136"/>
              <a:gd name="connsiteX5" fmla="*/ 3068801 w 3648853"/>
              <a:gd name="connsiteY5" fmla="*/ 6137 h 6864136"/>
              <a:gd name="connsiteX6" fmla="*/ 669038 w 3648853"/>
              <a:gd name="connsiteY6" fmla="*/ 13137 h 6864136"/>
              <a:gd name="connsiteX7" fmla="*/ 785639 w 3648853"/>
              <a:gd name="connsiteY7" fmla="*/ 6137 h 6864136"/>
              <a:gd name="connsiteX8" fmla="*/ 371398 w 3648853"/>
              <a:gd name="connsiteY8" fmla="*/ 0 h 6864136"/>
              <a:gd name="connsiteX9" fmla="*/ 3059596 w 3648853"/>
              <a:gd name="connsiteY9" fmla="*/ 6137 h 6864136"/>
              <a:gd name="connsiteX10" fmla="*/ 3210064 w 3648853"/>
              <a:gd name="connsiteY10" fmla="*/ 6864136 h 6864136"/>
              <a:gd name="connsiteX11" fmla="*/ 0 w 3648853"/>
              <a:gd name="connsiteY11" fmla="*/ 6858000 h 6864136"/>
              <a:gd name="connsiteX12" fmla="*/ 371398 w 3648853"/>
              <a:gd name="connsiteY12" fmla="*/ 0 h 6864136"/>
              <a:gd name="connsiteX0" fmla="*/ 785639 w 3648853"/>
              <a:gd name="connsiteY0" fmla="*/ 0 h 6857999"/>
              <a:gd name="connsiteX1" fmla="*/ 3498385 w 3648853"/>
              <a:gd name="connsiteY1" fmla="*/ 0 h 6857999"/>
              <a:gd name="connsiteX2" fmla="*/ 3648853 w 3648853"/>
              <a:gd name="connsiteY2" fmla="*/ 6857999 h 6857999"/>
              <a:gd name="connsiteX3" fmla="*/ 3218776 w 3648853"/>
              <a:gd name="connsiteY3" fmla="*/ 6857177 h 6857999"/>
              <a:gd name="connsiteX4" fmla="*/ 3052637 w 3648853"/>
              <a:gd name="connsiteY4" fmla="*/ 6579974 h 6857999"/>
              <a:gd name="connsiteX5" fmla="*/ 3068801 w 3648853"/>
              <a:gd name="connsiteY5" fmla="*/ 0 h 6857999"/>
              <a:gd name="connsiteX6" fmla="*/ 669038 w 3648853"/>
              <a:gd name="connsiteY6" fmla="*/ 7000 h 6857999"/>
              <a:gd name="connsiteX7" fmla="*/ 785639 w 3648853"/>
              <a:gd name="connsiteY7" fmla="*/ 0 h 6857999"/>
              <a:gd name="connsiteX8" fmla="*/ 487999 w 3648853"/>
              <a:gd name="connsiteY8" fmla="*/ 6137 h 6857999"/>
              <a:gd name="connsiteX9" fmla="*/ 3059596 w 3648853"/>
              <a:gd name="connsiteY9" fmla="*/ 0 h 6857999"/>
              <a:gd name="connsiteX10" fmla="*/ 3210064 w 3648853"/>
              <a:gd name="connsiteY10" fmla="*/ 6857999 h 6857999"/>
              <a:gd name="connsiteX11" fmla="*/ 0 w 3648853"/>
              <a:gd name="connsiteY11" fmla="*/ 6851863 h 6857999"/>
              <a:gd name="connsiteX12" fmla="*/ 487999 w 3648853"/>
              <a:gd name="connsiteY12" fmla="*/ 6137 h 6857999"/>
              <a:gd name="connsiteX0" fmla="*/ 785639 w 3648853"/>
              <a:gd name="connsiteY0" fmla="*/ 0 h 6857999"/>
              <a:gd name="connsiteX1" fmla="*/ 3498385 w 3648853"/>
              <a:gd name="connsiteY1" fmla="*/ 0 h 6857999"/>
              <a:gd name="connsiteX2" fmla="*/ 3648853 w 3648853"/>
              <a:gd name="connsiteY2" fmla="*/ 6857999 h 6857999"/>
              <a:gd name="connsiteX3" fmla="*/ 3218776 w 3648853"/>
              <a:gd name="connsiteY3" fmla="*/ 6857177 h 6857999"/>
              <a:gd name="connsiteX4" fmla="*/ 3052637 w 3648853"/>
              <a:gd name="connsiteY4" fmla="*/ 6579974 h 6857999"/>
              <a:gd name="connsiteX5" fmla="*/ 3068801 w 3648853"/>
              <a:gd name="connsiteY5" fmla="*/ 0 h 6857999"/>
              <a:gd name="connsiteX6" fmla="*/ 669038 w 3648853"/>
              <a:gd name="connsiteY6" fmla="*/ 7000 h 6857999"/>
              <a:gd name="connsiteX7" fmla="*/ 785639 w 3648853"/>
              <a:gd name="connsiteY7" fmla="*/ 0 h 6857999"/>
              <a:gd name="connsiteX8" fmla="*/ 438904 w 3648853"/>
              <a:gd name="connsiteY8" fmla="*/ 6137 h 6857999"/>
              <a:gd name="connsiteX9" fmla="*/ 3059596 w 3648853"/>
              <a:gd name="connsiteY9" fmla="*/ 0 h 6857999"/>
              <a:gd name="connsiteX10" fmla="*/ 3210064 w 3648853"/>
              <a:gd name="connsiteY10" fmla="*/ 6857999 h 6857999"/>
              <a:gd name="connsiteX11" fmla="*/ 0 w 3648853"/>
              <a:gd name="connsiteY11" fmla="*/ 6851863 h 6857999"/>
              <a:gd name="connsiteX12" fmla="*/ 438904 w 3648853"/>
              <a:gd name="connsiteY12" fmla="*/ 6137 h 6857999"/>
              <a:gd name="connsiteX0" fmla="*/ 346735 w 3209949"/>
              <a:gd name="connsiteY0" fmla="*/ 0 h 6857999"/>
              <a:gd name="connsiteX1" fmla="*/ 3059481 w 3209949"/>
              <a:gd name="connsiteY1" fmla="*/ 0 h 6857999"/>
              <a:gd name="connsiteX2" fmla="*/ 3209949 w 3209949"/>
              <a:gd name="connsiteY2" fmla="*/ 6857999 h 6857999"/>
              <a:gd name="connsiteX3" fmla="*/ 2779872 w 3209949"/>
              <a:gd name="connsiteY3" fmla="*/ 6857177 h 6857999"/>
              <a:gd name="connsiteX4" fmla="*/ 2613733 w 3209949"/>
              <a:gd name="connsiteY4" fmla="*/ 6579974 h 6857999"/>
              <a:gd name="connsiteX5" fmla="*/ 2629897 w 3209949"/>
              <a:gd name="connsiteY5" fmla="*/ 0 h 6857999"/>
              <a:gd name="connsiteX6" fmla="*/ 230134 w 3209949"/>
              <a:gd name="connsiteY6" fmla="*/ 7000 h 6857999"/>
              <a:gd name="connsiteX7" fmla="*/ 346735 w 3209949"/>
              <a:gd name="connsiteY7" fmla="*/ 0 h 6857999"/>
              <a:gd name="connsiteX8" fmla="*/ 0 w 3209949"/>
              <a:gd name="connsiteY8" fmla="*/ 6137 h 6857999"/>
              <a:gd name="connsiteX9" fmla="*/ 2620692 w 3209949"/>
              <a:gd name="connsiteY9" fmla="*/ 0 h 6857999"/>
              <a:gd name="connsiteX10" fmla="*/ 2771160 w 3209949"/>
              <a:gd name="connsiteY10" fmla="*/ 6857999 h 6857999"/>
              <a:gd name="connsiteX11" fmla="*/ 2954 w 3209949"/>
              <a:gd name="connsiteY11" fmla="*/ 6845726 h 6857999"/>
              <a:gd name="connsiteX12" fmla="*/ 0 w 3209949"/>
              <a:gd name="connsiteY12" fmla="*/ 6137 h 6857999"/>
              <a:gd name="connsiteX0" fmla="*/ 346735 w 3209949"/>
              <a:gd name="connsiteY0" fmla="*/ 0 h 6864137"/>
              <a:gd name="connsiteX1" fmla="*/ 3059481 w 3209949"/>
              <a:gd name="connsiteY1" fmla="*/ 0 h 6864137"/>
              <a:gd name="connsiteX2" fmla="*/ 3209949 w 3209949"/>
              <a:gd name="connsiteY2" fmla="*/ 6857999 h 6864137"/>
              <a:gd name="connsiteX3" fmla="*/ 2779872 w 3209949"/>
              <a:gd name="connsiteY3" fmla="*/ 6857177 h 6864137"/>
              <a:gd name="connsiteX4" fmla="*/ 2613733 w 3209949"/>
              <a:gd name="connsiteY4" fmla="*/ 6579974 h 6864137"/>
              <a:gd name="connsiteX5" fmla="*/ 2629897 w 3209949"/>
              <a:gd name="connsiteY5" fmla="*/ 0 h 6864137"/>
              <a:gd name="connsiteX6" fmla="*/ 230134 w 3209949"/>
              <a:gd name="connsiteY6" fmla="*/ 7000 h 6864137"/>
              <a:gd name="connsiteX7" fmla="*/ 346735 w 3209949"/>
              <a:gd name="connsiteY7" fmla="*/ 0 h 6864137"/>
              <a:gd name="connsiteX8" fmla="*/ 0 w 3209949"/>
              <a:gd name="connsiteY8" fmla="*/ 6137 h 6864137"/>
              <a:gd name="connsiteX9" fmla="*/ 2620692 w 3209949"/>
              <a:gd name="connsiteY9" fmla="*/ 0 h 6864137"/>
              <a:gd name="connsiteX10" fmla="*/ 2771160 w 3209949"/>
              <a:gd name="connsiteY10" fmla="*/ 6857999 h 6864137"/>
              <a:gd name="connsiteX11" fmla="*/ 2954 w 3209949"/>
              <a:gd name="connsiteY11" fmla="*/ 6864137 h 6864137"/>
              <a:gd name="connsiteX12" fmla="*/ 0 w 3209949"/>
              <a:gd name="connsiteY12" fmla="*/ 6137 h 6864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09949" h="6864137">
                <a:moveTo>
                  <a:pt x="346735" y="0"/>
                </a:moveTo>
                <a:lnTo>
                  <a:pt x="3059481" y="0"/>
                </a:lnTo>
                <a:cubicBezTo>
                  <a:pt x="2367071" y="1144534"/>
                  <a:pt x="1343267" y="3884665"/>
                  <a:pt x="3209949" y="6857999"/>
                </a:cubicBezTo>
                <a:lnTo>
                  <a:pt x="2779872" y="6857177"/>
                </a:lnTo>
                <a:lnTo>
                  <a:pt x="2613733" y="6579974"/>
                </a:lnTo>
                <a:cubicBezTo>
                  <a:pt x="977347" y="3714965"/>
                  <a:pt x="1959125" y="1108768"/>
                  <a:pt x="2629897" y="0"/>
                </a:cubicBezTo>
                <a:lnTo>
                  <a:pt x="230134" y="7000"/>
                </a:lnTo>
                <a:cubicBezTo>
                  <a:pt x="230134" y="6712"/>
                  <a:pt x="346735" y="288"/>
                  <a:pt x="346735" y="0"/>
                </a:cubicBezTo>
                <a:close/>
                <a:moveTo>
                  <a:pt x="0" y="6137"/>
                </a:moveTo>
                <a:lnTo>
                  <a:pt x="2620692" y="0"/>
                </a:lnTo>
                <a:cubicBezTo>
                  <a:pt x="1928282" y="1144534"/>
                  <a:pt x="904478" y="3884665"/>
                  <a:pt x="2771160" y="6857999"/>
                </a:cubicBezTo>
                <a:lnTo>
                  <a:pt x="2954" y="6864137"/>
                </a:lnTo>
                <a:cubicBezTo>
                  <a:pt x="1969" y="4584274"/>
                  <a:pt x="985" y="2286000"/>
                  <a:pt x="0" y="6137"/>
                </a:cubicBezTo>
                <a:close/>
              </a:path>
            </a:pathLst>
          </a:custGeom>
          <a:solidFill>
            <a:schemeClr val="bg2"/>
          </a:solidFill>
        </p:spPr>
        <p:txBody>
          <a:bodyPr wrap="square">
            <a:noAutofit/>
          </a:bodyPr>
          <a:lstStyle/>
          <a:p>
            <a:endParaRPr lang="nl-NL"/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83C7B6FA-D4F6-9982-DC4D-88249182ED8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006725" y="2036763"/>
            <a:ext cx="8346713" cy="4046537"/>
          </a:xfrm>
        </p:spPr>
        <p:txBody>
          <a:bodyPr/>
          <a:lstStyle/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86891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olgpagina - 0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F962088-BBD5-6AB5-760D-3688AF2836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7086" y="365125"/>
            <a:ext cx="8346713" cy="1325563"/>
          </a:xfrm>
        </p:spPr>
        <p:txBody>
          <a:bodyPr/>
          <a:lstStyle>
            <a:lvl1pPr>
              <a:defRPr b="0" i="0">
                <a:latin typeface="Merriweather" pitchFamily="2" charset="77"/>
              </a:defRPr>
            </a:lvl1pPr>
          </a:lstStyle>
          <a:p>
            <a:endParaRPr lang="nl-NL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D17FC0D-7DB9-6A85-CC26-55CB498D78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07086" y="1825625"/>
            <a:ext cx="8346714" cy="4351338"/>
          </a:xfrm>
        </p:spPr>
        <p:txBody>
          <a:bodyPr/>
          <a:lstStyle>
            <a:lvl1pPr>
              <a:defRPr b="0" i="0">
                <a:latin typeface="Merriweather" pitchFamily="2" charset="77"/>
              </a:defRPr>
            </a:lvl1pPr>
            <a:lvl2pPr>
              <a:defRPr b="0" i="0">
                <a:latin typeface="Merriweather" pitchFamily="2" charset="77"/>
              </a:defRPr>
            </a:lvl2pPr>
            <a:lvl3pPr>
              <a:defRPr b="0" i="0">
                <a:latin typeface="Merriweather" pitchFamily="2" charset="77"/>
              </a:defRPr>
            </a:lvl3pPr>
            <a:lvl4pPr>
              <a:defRPr b="0" i="0">
                <a:latin typeface="Merriweather" pitchFamily="2" charset="77"/>
              </a:defRPr>
            </a:lvl4pPr>
            <a:lvl5pPr>
              <a:defRPr b="0" i="0">
                <a:latin typeface="Merriweather" pitchFamily="2" charset="77"/>
              </a:defRPr>
            </a:lvl5pPr>
          </a:lstStyle>
          <a:p>
            <a:pPr lvl="0"/>
            <a:endParaRPr lang="nl-NL"/>
          </a:p>
        </p:txBody>
      </p:sp>
      <p:sp>
        <p:nvSpPr>
          <p:cNvPr id="18" name="Tijdelijke aanduiding voor afbeelding 17">
            <a:extLst>
              <a:ext uri="{FF2B5EF4-FFF2-40B4-BE49-F238E27FC236}">
                <a16:creationId xmlns:a16="http://schemas.microsoft.com/office/drawing/2014/main" id="{2EC20397-C339-4975-0412-4D44B10366B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-6137"/>
            <a:ext cx="3209949" cy="6864137"/>
          </a:xfrm>
          <a:custGeom>
            <a:avLst/>
            <a:gdLst>
              <a:gd name="connsiteX0" fmla="*/ 441972 w 3648853"/>
              <a:gd name="connsiteY0" fmla="*/ 0 h 6864136"/>
              <a:gd name="connsiteX1" fmla="*/ 3498385 w 3648853"/>
              <a:gd name="connsiteY1" fmla="*/ 6137 h 6864136"/>
              <a:gd name="connsiteX2" fmla="*/ 3648853 w 3648853"/>
              <a:gd name="connsiteY2" fmla="*/ 6864136 h 6864136"/>
              <a:gd name="connsiteX3" fmla="*/ 3218776 w 3648853"/>
              <a:gd name="connsiteY3" fmla="*/ 6863314 h 6864136"/>
              <a:gd name="connsiteX4" fmla="*/ 3052637 w 3648853"/>
              <a:gd name="connsiteY4" fmla="*/ 6586111 h 6864136"/>
              <a:gd name="connsiteX5" fmla="*/ 3068801 w 3648853"/>
              <a:gd name="connsiteY5" fmla="*/ 6137 h 6864136"/>
              <a:gd name="connsiteX6" fmla="*/ 441972 w 3648853"/>
              <a:gd name="connsiteY6" fmla="*/ 863 h 6864136"/>
              <a:gd name="connsiteX7" fmla="*/ 3183 w 3648853"/>
              <a:gd name="connsiteY7" fmla="*/ 0 h 6864136"/>
              <a:gd name="connsiteX8" fmla="*/ 3059596 w 3648853"/>
              <a:gd name="connsiteY8" fmla="*/ 6137 h 6864136"/>
              <a:gd name="connsiteX9" fmla="*/ 3210064 w 3648853"/>
              <a:gd name="connsiteY9" fmla="*/ 6864136 h 6864136"/>
              <a:gd name="connsiteX10" fmla="*/ 0 w 3648853"/>
              <a:gd name="connsiteY10" fmla="*/ 6858000 h 6864136"/>
              <a:gd name="connsiteX0" fmla="*/ 785639 w 3648853"/>
              <a:gd name="connsiteY0" fmla="*/ 6137 h 6864136"/>
              <a:gd name="connsiteX1" fmla="*/ 3498385 w 3648853"/>
              <a:gd name="connsiteY1" fmla="*/ 6137 h 6864136"/>
              <a:gd name="connsiteX2" fmla="*/ 3648853 w 3648853"/>
              <a:gd name="connsiteY2" fmla="*/ 6864136 h 6864136"/>
              <a:gd name="connsiteX3" fmla="*/ 3218776 w 3648853"/>
              <a:gd name="connsiteY3" fmla="*/ 6863314 h 6864136"/>
              <a:gd name="connsiteX4" fmla="*/ 3052637 w 3648853"/>
              <a:gd name="connsiteY4" fmla="*/ 6586111 h 6864136"/>
              <a:gd name="connsiteX5" fmla="*/ 3068801 w 3648853"/>
              <a:gd name="connsiteY5" fmla="*/ 6137 h 6864136"/>
              <a:gd name="connsiteX6" fmla="*/ 441972 w 3648853"/>
              <a:gd name="connsiteY6" fmla="*/ 863 h 6864136"/>
              <a:gd name="connsiteX7" fmla="*/ 785639 w 3648853"/>
              <a:gd name="connsiteY7" fmla="*/ 6137 h 6864136"/>
              <a:gd name="connsiteX8" fmla="*/ 3183 w 3648853"/>
              <a:gd name="connsiteY8" fmla="*/ 0 h 6864136"/>
              <a:gd name="connsiteX9" fmla="*/ 3059596 w 3648853"/>
              <a:gd name="connsiteY9" fmla="*/ 6137 h 6864136"/>
              <a:gd name="connsiteX10" fmla="*/ 3210064 w 3648853"/>
              <a:gd name="connsiteY10" fmla="*/ 6864136 h 6864136"/>
              <a:gd name="connsiteX11" fmla="*/ 0 w 3648853"/>
              <a:gd name="connsiteY11" fmla="*/ 6858000 h 6864136"/>
              <a:gd name="connsiteX12" fmla="*/ 3183 w 3648853"/>
              <a:gd name="connsiteY12" fmla="*/ 0 h 6864136"/>
              <a:gd name="connsiteX0" fmla="*/ 785639 w 3648853"/>
              <a:gd name="connsiteY0" fmla="*/ 6137 h 6864136"/>
              <a:gd name="connsiteX1" fmla="*/ 3498385 w 3648853"/>
              <a:gd name="connsiteY1" fmla="*/ 6137 h 6864136"/>
              <a:gd name="connsiteX2" fmla="*/ 3648853 w 3648853"/>
              <a:gd name="connsiteY2" fmla="*/ 6864136 h 6864136"/>
              <a:gd name="connsiteX3" fmla="*/ 3218776 w 3648853"/>
              <a:gd name="connsiteY3" fmla="*/ 6863314 h 6864136"/>
              <a:gd name="connsiteX4" fmla="*/ 3052637 w 3648853"/>
              <a:gd name="connsiteY4" fmla="*/ 6586111 h 6864136"/>
              <a:gd name="connsiteX5" fmla="*/ 3068801 w 3648853"/>
              <a:gd name="connsiteY5" fmla="*/ 6137 h 6864136"/>
              <a:gd name="connsiteX6" fmla="*/ 669038 w 3648853"/>
              <a:gd name="connsiteY6" fmla="*/ 13137 h 6864136"/>
              <a:gd name="connsiteX7" fmla="*/ 785639 w 3648853"/>
              <a:gd name="connsiteY7" fmla="*/ 6137 h 6864136"/>
              <a:gd name="connsiteX8" fmla="*/ 3183 w 3648853"/>
              <a:gd name="connsiteY8" fmla="*/ 0 h 6864136"/>
              <a:gd name="connsiteX9" fmla="*/ 3059596 w 3648853"/>
              <a:gd name="connsiteY9" fmla="*/ 6137 h 6864136"/>
              <a:gd name="connsiteX10" fmla="*/ 3210064 w 3648853"/>
              <a:gd name="connsiteY10" fmla="*/ 6864136 h 6864136"/>
              <a:gd name="connsiteX11" fmla="*/ 0 w 3648853"/>
              <a:gd name="connsiteY11" fmla="*/ 6858000 h 6864136"/>
              <a:gd name="connsiteX12" fmla="*/ 3183 w 3648853"/>
              <a:gd name="connsiteY12" fmla="*/ 0 h 6864136"/>
              <a:gd name="connsiteX0" fmla="*/ 785639 w 3648853"/>
              <a:gd name="connsiteY0" fmla="*/ 6137 h 6864136"/>
              <a:gd name="connsiteX1" fmla="*/ 3498385 w 3648853"/>
              <a:gd name="connsiteY1" fmla="*/ 6137 h 6864136"/>
              <a:gd name="connsiteX2" fmla="*/ 3648853 w 3648853"/>
              <a:gd name="connsiteY2" fmla="*/ 6864136 h 6864136"/>
              <a:gd name="connsiteX3" fmla="*/ 3218776 w 3648853"/>
              <a:gd name="connsiteY3" fmla="*/ 6863314 h 6864136"/>
              <a:gd name="connsiteX4" fmla="*/ 3052637 w 3648853"/>
              <a:gd name="connsiteY4" fmla="*/ 6586111 h 6864136"/>
              <a:gd name="connsiteX5" fmla="*/ 3068801 w 3648853"/>
              <a:gd name="connsiteY5" fmla="*/ 6137 h 6864136"/>
              <a:gd name="connsiteX6" fmla="*/ 669038 w 3648853"/>
              <a:gd name="connsiteY6" fmla="*/ 13137 h 6864136"/>
              <a:gd name="connsiteX7" fmla="*/ 785639 w 3648853"/>
              <a:gd name="connsiteY7" fmla="*/ 6137 h 6864136"/>
              <a:gd name="connsiteX8" fmla="*/ 371398 w 3648853"/>
              <a:gd name="connsiteY8" fmla="*/ 0 h 6864136"/>
              <a:gd name="connsiteX9" fmla="*/ 3059596 w 3648853"/>
              <a:gd name="connsiteY9" fmla="*/ 6137 h 6864136"/>
              <a:gd name="connsiteX10" fmla="*/ 3210064 w 3648853"/>
              <a:gd name="connsiteY10" fmla="*/ 6864136 h 6864136"/>
              <a:gd name="connsiteX11" fmla="*/ 0 w 3648853"/>
              <a:gd name="connsiteY11" fmla="*/ 6858000 h 6864136"/>
              <a:gd name="connsiteX12" fmla="*/ 371398 w 3648853"/>
              <a:gd name="connsiteY12" fmla="*/ 0 h 6864136"/>
              <a:gd name="connsiteX0" fmla="*/ 785639 w 3648853"/>
              <a:gd name="connsiteY0" fmla="*/ 0 h 6857999"/>
              <a:gd name="connsiteX1" fmla="*/ 3498385 w 3648853"/>
              <a:gd name="connsiteY1" fmla="*/ 0 h 6857999"/>
              <a:gd name="connsiteX2" fmla="*/ 3648853 w 3648853"/>
              <a:gd name="connsiteY2" fmla="*/ 6857999 h 6857999"/>
              <a:gd name="connsiteX3" fmla="*/ 3218776 w 3648853"/>
              <a:gd name="connsiteY3" fmla="*/ 6857177 h 6857999"/>
              <a:gd name="connsiteX4" fmla="*/ 3052637 w 3648853"/>
              <a:gd name="connsiteY4" fmla="*/ 6579974 h 6857999"/>
              <a:gd name="connsiteX5" fmla="*/ 3068801 w 3648853"/>
              <a:gd name="connsiteY5" fmla="*/ 0 h 6857999"/>
              <a:gd name="connsiteX6" fmla="*/ 669038 w 3648853"/>
              <a:gd name="connsiteY6" fmla="*/ 7000 h 6857999"/>
              <a:gd name="connsiteX7" fmla="*/ 785639 w 3648853"/>
              <a:gd name="connsiteY7" fmla="*/ 0 h 6857999"/>
              <a:gd name="connsiteX8" fmla="*/ 487999 w 3648853"/>
              <a:gd name="connsiteY8" fmla="*/ 6137 h 6857999"/>
              <a:gd name="connsiteX9" fmla="*/ 3059596 w 3648853"/>
              <a:gd name="connsiteY9" fmla="*/ 0 h 6857999"/>
              <a:gd name="connsiteX10" fmla="*/ 3210064 w 3648853"/>
              <a:gd name="connsiteY10" fmla="*/ 6857999 h 6857999"/>
              <a:gd name="connsiteX11" fmla="*/ 0 w 3648853"/>
              <a:gd name="connsiteY11" fmla="*/ 6851863 h 6857999"/>
              <a:gd name="connsiteX12" fmla="*/ 487999 w 3648853"/>
              <a:gd name="connsiteY12" fmla="*/ 6137 h 6857999"/>
              <a:gd name="connsiteX0" fmla="*/ 785639 w 3648853"/>
              <a:gd name="connsiteY0" fmla="*/ 0 h 6857999"/>
              <a:gd name="connsiteX1" fmla="*/ 3498385 w 3648853"/>
              <a:gd name="connsiteY1" fmla="*/ 0 h 6857999"/>
              <a:gd name="connsiteX2" fmla="*/ 3648853 w 3648853"/>
              <a:gd name="connsiteY2" fmla="*/ 6857999 h 6857999"/>
              <a:gd name="connsiteX3" fmla="*/ 3218776 w 3648853"/>
              <a:gd name="connsiteY3" fmla="*/ 6857177 h 6857999"/>
              <a:gd name="connsiteX4" fmla="*/ 3052637 w 3648853"/>
              <a:gd name="connsiteY4" fmla="*/ 6579974 h 6857999"/>
              <a:gd name="connsiteX5" fmla="*/ 3068801 w 3648853"/>
              <a:gd name="connsiteY5" fmla="*/ 0 h 6857999"/>
              <a:gd name="connsiteX6" fmla="*/ 669038 w 3648853"/>
              <a:gd name="connsiteY6" fmla="*/ 7000 h 6857999"/>
              <a:gd name="connsiteX7" fmla="*/ 785639 w 3648853"/>
              <a:gd name="connsiteY7" fmla="*/ 0 h 6857999"/>
              <a:gd name="connsiteX8" fmla="*/ 438904 w 3648853"/>
              <a:gd name="connsiteY8" fmla="*/ 6137 h 6857999"/>
              <a:gd name="connsiteX9" fmla="*/ 3059596 w 3648853"/>
              <a:gd name="connsiteY9" fmla="*/ 0 h 6857999"/>
              <a:gd name="connsiteX10" fmla="*/ 3210064 w 3648853"/>
              <a:gd name="connsiteY10" fmla="*/ 6857999 h 6857999"/>
              <a:gd name="connsiteX11" fmla="*/ 0 w 3648853"/>
              <a:gd name="connsiteY11" fmla="*/ 6851863 h 6857999"/>
              <a:gd name="connsiteX12" fmla="*/ 438904 w 3648853"/>
              <a:gd name="connsiteY12" fmla="*/ 6137 h 6857999"/>
              <a:gd name="connsiteX0" fmla="*/ 346735 w 3209949"/>
              <a:gd name="connsiteY0" fmla="*/ 0 h 6857999"/>
              <a:gd name="connsiteX1" fmla="*/ 3059481 w 3209949"/>
              <a:gd name="connsiteY1" fmla="*/ 0 h 6857999"/>
              <a:gd name="connsiteX2" fmla="*/ 3209949 w 3209949"/>
              <a:gd name="connsiteY2" fmla="*/ 6857999 h 6857999"/>
              <a:gd name="connsiteX3" fmla="*/ 2779872 w 3209949"/>
              <a:gd name="connsiteY3" fmla="*/ 6857177 h 6857999"/>
              <a:gd name="connsiteX4" fmla="*/ 2613733 w 3209949"/>
              <a:gd name="connsiteY4" fmla="*/ 6579974 h 6857999"/>
              <a:gd name="connsiteX5" fmla="*/ 2629897 w 3209949"/>
              <a:gd name="connsiteY5" fmla="*/ 0 h 6857999"/>
              <a:gd name="connsiteX6" fmla="*/ 230134 w 3209949"/>
              <a:gd name="connsiteY6" fmla="*/ 7000 h 6857999"/>
              <a:gd name="connsiteX7" fmla="*/ 346735 w 3209949"/>
              <a:gd name="connsiteY7" fmla="*/ 0 h 6857999"/>
              <a:gd name="connsiteX8" fmla="*/ 0 w 3209949"/>
              <a:gd name="connsiteY8" fmla="*/ 6137 h 6857999"/>
              <a:gd name="connsiteX9" fmla="*/ 2620692 w 3209949"/>
              <a:gd name="connsiteY9" fmla="*/ 0 h 6857999"/>
              <a:gd name="connsiteX10" fmla="*/ 2771160 w 3209949"/>
              <a:gd name="connsiteY10" fmla="*/ 6857999 h 6857999"/>
              <a:gd name="connsiteX11" fmla="*/ 2954 w 3209949"/>
              <a:gd name="connsiteY11" fmla="*/ 6845726 h 6857999"/>
              <a:gd name="connsiteX12" fmla="*/ 0 w 3209949"/>
              <a:gd name="connsiteY12" fmla="*/ 6137 h 6857999"/>
              <a:gd name="connsiteX0" fmla="*/ 346735 w 3209949"/>
              <a:gd name="connsiteY0" fmla="*/ 0 h 6864137"/>
              <a:gd name="connsiteX1" fmla="*/ 3059481 w 3209949"/>
              <a:gd name="connsiteY1" fmla="*/ 0 h 6864137"/>
              <a:gd name="connsiteX2" fmla="*/ 3209949 w 3209949"/>
              <a:gd name="connsiteY2" fmla="*/ 6857999 h 6864137"/>
              <a:gd name="connsiteX3" fmla="*/ 2779872 w 3209949"/>
              <a:gd name="connsiteY3" fmla="*/ 6857177 h 6864137"/>
              <a:gd name="connsiteX4" fmla="*/ 2613733 w 3209949"/>
              <a:gd name="connsiteY4" fmla="*/ 6579974 h 6864137"/>
              <a:gd name="connsiteX5" fmla="*/ 2629897 w 3209949"/>
              <a:gd name="connsiteY5" fmla="*/ 0 h 6864137"/>
              <a:gd name="connsiteX6" fmla="*/ 230134 w 3209949"/>
              <a:gd name="connsiteY6" fmla="*/ 7000 h 6864137"/>
              <a:gd name="connsiteX7" fmla="*/ 346735 w 3209949"/>
              <a:gd name="connsiteY7" fmla="*/ 0 h 6864137"/>
              <a:gd name="connsiteX8" fmla="*/ 0 w 3209949"/>
              <a:gd name="connsiteY8" fmla="*/ 6137 h 6864137"/>
              <a:gd name="connsiteX9" fmla="*/ 2620692 w 3209949"/>
              <a:gd name="connsiteY9" fmla="*/ 0 h 6864137"/>
              <a:gd name="connsiteX10" fmla="*/ 2771160 w 3209949"/>
              <a:gd name="connsiteY10" fmla="*/ 6857999 h 6864137"/>
              <a:gd name="connsiteX11" fmla="*/ 2954 w 3209949"/>
              <a:gd name="connsiteY11" fmla="*/ 6864137 h 6864137"/>
              <a:gd name="connsiteX12" fmla="*/ 0 w 3209949"/>
              <a:gd name="connsiteY12" fmla="*/ 6137 h 6864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09949" h="6864137">
                <a:moveTo>
                  <a:pt x="346735" y="0"/>
                </a:moveTo>
                <a:lnTo>
                  <a:pt x="3059481" y="0"/>
                </a:lnTo>
                <a:cubicBezTo>
                  <a:pt x="2367071" y="1144534"/>
                  <a:pt x="1343267" y="3884665"/>
                  <a:pt x="3209949" y="6857999"/>
                </a:cubicBezTo>
                <a:lnTo>
                  <a:pt x="2779872" y="6857177"/>
                </a:lnTo>
                <a:lnTo>
                  <a:pt x="2613733" y="6579974"/>
                </a:lnTo>
                <a:cubicBezTo>
                  <a:pt x="977347" y="3714965"/>
                  <a:pt x="1959125" y="1108768"/>
                  <a:pt x="2629897" y="0"/>
                </a:cubicBezTo>
                <a:lnTo>
                  <a:pt x="230134" y="7000"/>
                </a:lnTo>
                <a:cubicBezTo>
                  <a:pt x="230134" y="6712"/>
                  <a:pt x="346735" y="288"/>
                  <a:pt x="346735" y="0"/>
                </a:cubicBezTo>
                <a:close/>
                <a:moveTo>
                  <a:pt x="0" y="6137"/>
                </a:moveTo>
                <a:lnTo>
                  <a:pt x="2620692" y="0"/>
                </a:lnTo>
                <a:cubicBezTo>
                  <a:pt x="1928282" y="1144534"/>
                  <a:pt x="904478" y="3884665"/>
                  <a:pt x="2771160" y="6857999"/>
                </a:cubicBezTo>
                <a:lnTo>
                  <a:pt x="2954" y="6864137"/>
                </a:lnTo>
                <a:cubicBezTo>
                  <a:pt x="1969" y="4584274"/>
                  <a:pt x="985" y="2286000"/>
                  <a:pt x="0" y="6137"/>
                </a:cubicBezTo>
                <a:close/>
              </a:path>
            </a:pathLst>
          </a:custGeom>
          <a:solidFill>
            <a:schemeClr val="bg2"/>
          </a:solidFill>
        </p:spPr>
        <p:txBody>
          <a:bodyPr wrap="square">
            <a:noAutofit/>
          </a:bodyPr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9769024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Volgpagina - 0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F962088-BBD5-6AB5-760D-3688AF2836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7086" y="365125"/>
            <a:ext cx="8346713" cy="1325563"/>
          </a:xfrm>
        </p:spPr>
        <p:txBody>
          <a:bodyPr/>
          <a:lstStyle>
            <a:lvl1pPr>
              <a:defRPr b="0" i="0">
                <a:latin typeface="Merriweather" pitchFamily="2" charset="77"/>
              </a:defRPr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D17FC0D-7DB9-6A85-CC26-55CB498D788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007086" y="1825625"/>
            <a:ext cx="8346714" cy="4351338"/>
          </a:xfrm>
        </p:spPr>
        <p:txBody>
          <a:bodyPr/>
          <a:lstStyle>
            <a:lvl1pPr>
              <a:defRPr b="0" i="0">
                <a:latin typeface="Merriweather" pitchFamily="2" charset="77"/>
              </a:defRPr>
            </a:lvl1pPr>
            <a:lvl2pPr>
              <a:defRPr b="0" i="0">
                <a:latin typeface="Merriweather" pitchFamily="2" charset="77"/>
              </a:defRPr>
            </a:lvl2pPr>
            <a:lvl3pPr>
              <a:defRPr b="0" i="0">
                <a:latin typeface="Merriweather" pitchFamily="2" charset="77"/>
              </a:defRPr>
            </a:lvl3pPr>
            <a:lvl4pPr>
              <a:defRPr b="0" i="0">
                <a:latin typeface="Merriweather" pitchFamily="2" charset="77"/>
              </a:defRPr>
            </a:lvl4pPr>
            <a:lvl5pPr>
              <a:defRPr b="0" i="0">
                <a:latin typeface="Merriweather" pitchFamily="2" charset="77"/>
              </a:defRPr>
            </a:lvl5pPr>
          </a:lstStyle>
          <a:p>
            <a:pPr lvl="0"/>
            <a:r>
              <a:rPr lang="nl-NL"/>
              <a:t>Hier tekstblok van maken</a:t>
            </a:r>
          </a:p>
        </p:txBody>
      </p:sp>
      <p:sp>
        <p:nvSpPr>
          <p:cNvPr id="18" name="Tijdelijke aanduiding voor afbeelding 17">
            <a:extLst>
              <a:ext uri="{FF2B5EF4-FFF2-40B4-BE49-F238E27FC236}">
                <a16:creationId xmlns:a16="http://schemas.microsoft.com/office/drawing/2014/main" id="{2EC20397-C339-4975-0412-4D44B10366B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-6137"/>
            <a:ext cx="3209949" cy="6864137"/>
          </a:xfrm>
          <a:custGeom>
            <a:avLst/>
            <a:gdLst>
              <a:gd name="connsiteX0" fmla="*/ 441972 w 3648853"/>
              <a:gd name="connsiteY0" fmla="*/ 0 h 6864136"/>
              <a:gd name="connsiteX1" fmla="*/ 3498385 w 3648853"/>
              <a:gd name="connsiteY1" fmla="*/ 6137 h 6864136"/>
              <a:gd name="connsiteX2" fmla="*/ 3648853 w 3648853"/>
              <a:gd name="connsiteY2" fmla="*/ 6864136 h 6864136"/>
              <a:gd name="connsiteX3" fmla="*/ 3218776 w 3648853"/>
              <a:gd name="connsiteY3" fmla="*/ 6863314 h 6864136"/>
              <a:gd name="connsiteX4" fmla="*/ 3052637 w 3648853"/>
              <a:gd name="connsiteY4" fmla="*/ 6586111 h 6864136"/>
              <a:gd name="connsiteX5" fmla="*/ 3068801 w 3648853"/>
              <a:gd name="connsiteY5" fmla="*/ 6137 h 6864136"/>
              <a:gd name="connsiteX6" fmla="*/ 441972 w 3648853"/>
              <a:gd name="connsiteY6" fmla="*/ 863 h 6864136"/>
              <a:gd name="connsiteX7" fmla="*/ 3183 w 3648853"/>
              <a:gd name="connsiteY7" fmla="*/ 0 h 6864136"/>
              <a:gd name="connsiteX8" fmla="*/ 3059596 w 3648853"/>
              <a:gd name="connsiteY8" fmla="*/ 6137 h 6864136"/>
              <a:gd name="connsiteX9" fmla="*/ 3210064 w 3648853"/>
              <a:gd name="connsiteY9" fmla="*/ 6864136 h 6864136"/>
              <a:gd name="connsiteX10" fmla="*/ 0 w 3648853"/>
              <a:gd name="connsiteY10" fmla="*/ 6858000 h 6864136"/>
              <a:gd name="connsiteX0" fmla="*/ 785639 w 3648853"/>
              <a:gd name="connsiteY0" fmla="*/ 6137 h 6864136"/>
              <a:gd name="connsiteX1" fmla="*/ 3498385 w 3648853"/>
              <a:gd name="connsiteY1" fmla="*/ 6137 h 6864136"/>
              <a:gd name="connsiteX2" fmla="*/ 3648853 w 3648853"/>
              <a:gd name="connsiteY2" fmla="*/ 6864136 h 6864136"/>
              <a:gd name="connsiteX3" fmla="*/ 3218776 w 3648853"/>
              <a:gd name="connsiteY3" fmla="*/ 6863314 h 6864136"/>
              <a:gd name="connsiteX4" fmla="*/ 3052637 w 3648853"/>
              <a:gd name="connsiteY4" fmla="*/ 6586111 h 6864136"/>
              <a:gd name="connsiteX5" fmla="*/ 3068801 w 3648853"/>
              <a:gd name="connsiteY5" fmla="*/ 6137 h 6864136"/>
              <a:gd name="connsiteX6" fmla="*/ 441972 w 3648853"/>
              <a:gd name="connsiteY6" fmla="*/ 863 h 6864136"/>
              <a:gd name="connsiteX7" fmla="*/ 785639 w 3648853"/>
              <a:gd name="connsiteY7" fmla="*/ 6137 h 6864136"/>
              <a:gd name="connsiteX8" fmla="*/ 3183 w 3648853"/>
              <a:gd name="connsiteY8" fmla="*/ 0 h 6864136"/>
              <a:gd name="connsiteX9" fmla="*/ 3059596 w 3648853"/>
              <a:gd name="connsiteY9" fmla="*/ 6137 h 6864136"/>
              <a:gd name="connsiteX10" fmla="*/ 3210064 w 3648853"/>
              <a:gd name="connsiteY10" fmla="*/ 6864136 h 6864136"/>
              <a:gd name="connsiteX11" fmla="*/ 0 w 3648853"/>
              <a:gd name="connsiteY11" fmla="*/ 6858000 h 6864136"/>
              <a:gd name="connsiteX12" fmla="*/ 3183 w 3648853"/>
              <a:gd name="connsiteY12" fmla="*/ 0 h 6864136"/>
              <a:gd name="connsiteX0" fmla="*/ 785639 w 3648853"/>
              <a:gd name="connsiteY0" fmla="*/ 6137 h 6864136"/>
              <a:gd name="connsiteX1" fmla="*/ 3498385 w 3648853"/>
              <a:gd name="connsiteY1" fmla="*/ 6137 h 6864136"/>
              <a:gd name="connsiteX2" fmla="*/ 3648853 w 3648853"/>
              <a:gd name="connsiteY2" fmla="*/ 6864136 h 6864136"/>
              <a:gd name="connsiteX3" fmla="*/ 3218776 w 3648853"/>
              <a:gd name="connsiteY3" fmla="*/ 6863314 h 6864136"/>
              <a:gd name="connsiteX4" fmla="*/ 3052637 w 3648853"/>
              <a:gd name="connsiteY4" fmla="*/ 6586111 h 6864136"/>
              <a:gd name="connsiteX5" fmla="*/ 3068801 w 3648853"/>
              <a:gd name="connsiteY5" fmla="*/ 6137 h 6864136"/>
              <a:gd name="connsiteX6" fmla="*/ 669038 w 3648853"/>
              <a:gd name="connsiteY6" fmla="*/ 13137 h 6864136"/>
              <a:gd name="connsiteX7" fmla="*/ 785639 w 3648853"/>
              <a:gd name="connsiteY7" fmla="*/ 6137 h 6864136"/>
              <a:gd name="connsiteX8" fmla="*/ 3183 w 3648853"/>
              <a:gd name="connsiteY8" fmla="*/ 0 h 6864136"/>
              <a:gd name="connsiteX9" fmla="*/ 3059596 w 3648853"/>
              <a:gd name="connsiteY9" fmla="*/ 6137 h 6864136"/>
              <a:gd name="connsiteX10" fmla="*/ 3210064 w 3648853"/>
              <a:gd name="connsiteY10" fmla="*/ 6864136 h 6864136"/>
              <a:gd name="connsiteX11" fmla="*/ 0 w 3648853"/>
              <a:gd name="connsiteY11" fmla="*/ 6858000 h 6864136"/>
              <a:gd name="connsiteX12" fmla="*/ 3183 w 3648853"/>
              <a:gd name="connsiteY12" fmla="*/ 0 h 6864136"/>
              <a:gd name="connsiteX0" fmla="*/ 785639 w 3648853"/>
              <a:gd name="connsiteY0" fmla="*/ 6137 h 6864136"/>
              <a:gd name="connsiteX1" fmla="*/ 3498385 w 3648853"/>
              <a:gd name="connsiteY1" fmla="*/ 6137 h 6864136"/>
              <a:gd name="connsiteX2" fmla="*/ 3648853 w 3648853"/>
              <a:gd name="connsiteY2" fmla="*/ 6864136 h 6864136"/>
              <a:gd name="connsiteX3" fmla="*/ 3218776 w 3648853"/>
              <a:gd name="connsiteY3" fmla="*/ 6863314 h 6864136"/>
              <a:gd name="connsiteX4" fmla="*/ 3052637 w 3648853"/>
              <a:gd name="connsiteY4" fmla="*/ 6586111 h 6864136"/>
              <a:gd name="connsiteX5" fmla="*/ 3068801 w 3648853"/>
              <a:gd name="connsiteY5" fmla="*/ 6137 h 6864136"/>
              <a:gd name="connsiteX6" fmla="*/ 669038 w 3648853"/>
              <a:gd name="connsiteY6" fmla="*/ 13137 h 6864136"/>
              <a:gd name="connsiteX7" fmla="*/ 785639 w 3648853"/>
              <a:gd name="connsiteY7" fmla="*/ 6137 h 6864136"/>
              <a:gd name="connsiteX8" fmla="*/ 371398 w 3648853"/>
              <a:gd name="connsiteY8" fmla="*/ 0 h 6864136"/>
              <a:gd name="connsiteX9" fmla="*/ 3059596 w 3648853"/>
              <a:gd name="connsiteY9" fmla="*/ 6137 h 6864136"/>
              <a:gd name="connsiteX10" fmla="*/ 3210064 w 3648853"/>
              <a:gd name="connsiteY10" fmla="*/ 6864136 h 6864136"/>
              <a:gd name="connsiteX11" fmla="*/ 0 w 3648853"/>
              <a:gd name="connsiteY11" fmla="*/ 6858000 h 6864136"/>
              <a:gd name="connsiteX12" fmla="*/ 371398 w 3648853"/>
              <a:gd name="connsiteY12" fmla="*/ 0 h 6864136"/>
              <a:gd name="connsiteX0" fmla="*/ 785639 w 3648853"/>
              <a:gd name="connsiteY0" fmla="*/ 0 h 6857999"/>
              <a:gd name="connsiteX1" fmla="*/ 3498385 w 3648853"/>
              <a:gd name="connsiteY1" fmla="*/ 0 h 6857999"/>
              <a:gd name="connsiteX2" fmla="*/ 3648853 w 3648853"/>
              <a:gd name="connsiteY2" fmla="*/ 6857999 h 6857999"/>
              <a:gd name="connsiteX3" fmla="*/ 3218776 w 3648853"/>
              <a:gd name="connsiteY3" fmla="*/ 6857177 h 6857999"/>
              <a:gd name="connsiteX4" fmla="*/ 3052637 w 3648853"/>
              <a:gd name="connsiteY4" fmla="*/ 6579974 h 6857999"/>
              <a:gd name="connsiteX5" fmla="*/ 3068801 w 3648853"/>
              <a:gd name="connsiteY5" fmla="*/ 0 h 6857999"/>
              <a:gd name="connsiteX6" fmla="*/ 669038 w 3648853"/>
              <a:gd name="connsiteY6" fmla="*/ 7000 h 6857999"/>
              <a:gd name="connsiteX7" fmla="*/ 785639 w 3648853"/>
              <a:gd name="connsiteY7" fmla="*/ 0 h 6857999"/>
              <a:gd name="connsiteX8" fmla="*/ 487999 w 3648853"/>
              <a:gd name="connsiteY8" fmla="*/ 6137 h 6857999"/>
              <a:gd name="connsiteX9" fmla="*/ 3059596 w 3648853"/>
              <a:gd name="connsiteY9" fmla="*/ 0 h 6857999"/>
              <a:gd name="connsiteX10" fmla="*/ 3210064 w 3648853"/>
              <a:gd name="connsiteY10" fmla="*/ 6857999 h 6857999"/>
              <a:gd name="connsiteX11" fmla="*/ 0 w 3648853"/>
              <a:gd name="connsiteY11" fmla="*/ 6851863 h 6857999"/>
              <a:gd name="connsiteX12" fmla="*/ 487999 w 3648853"/>
              <a:gd name="connsiteY12" fmla="*/ 6137 h 6857999"/>
              <a:gd name="connsiteX0" fmla="*/ 785639 w 3648853"/>
              <a:gd name="connsiteY0" fmla="*/ 0 h 6857999"/>
              <a:gd name="connsiteX1" fmla="*/ 3498385 w 3648853"/>
              <a:gd name="connsiteY1" fmla="*/ 0 h 6857999"/>
              <a:gd name="connsiteX2" fmla="*/ 3648853 w 3648853"/>
              <a:gd name="connsiteY2" fmla="*/ 6857999 h 6857999"/>
              <a:gd name="connsiteX3" fmla="*/ 3218776 w 3648853"/>
              <a:gd name="connsiteY3" fmla="*/ 6857177 h 6857999"/>
              <a:gd name="connsiteX4" fmla="*/ 3052637 w 3648853"/>
              <a:gd name="connsiteY4" fmla="*/ 6579974 h 6857999"/>
              <a:gd name="connsiteX5" fmla="*/ 3068801 w 3648853"/>
              <a:gd name="connsiteY5" fmla="*/ 0 h 6857999"/>
              <a:gd name="connsiteX6" fmla="*/ 669038 w 3648853"/>
              <a:gd name="connsiteY6" fmla="*/ 7000 h 6857999"/>
              <a:gd name="connsiteX7" fmla="*/ 785639 w 3648853"/>
              <a:gd name="connsiteY7" fmla="*/ 0 h 6857999"/>
              <a:gd name="connsiteX8" fmla="*/ 438904 w 3648853"/>
              <a:gd name="connsiteY8" fmla="*/ 6137 h 6857999"/>
              <a:gd name="connsiteX9" fmla="*/ 3059596 w 3648853"/>
              <a:gd name="connsiteY9" fmla="*/ 0 h 6857999"/>
              <a:gd name="connsiteX10" fmla="*/ 3210064 w 3648853"/>
              <a:gd name="connsiteY10" fmla="*/ 6857999 h 6857999"/>
              <a:gd name="connsiteX11" fmla="*/ 0 w 3648853"/>
              <a:gd name="connsiteY11" fmla="*/ 6851863 h 6857999"/>
              <a:gd name="connsiteX12" fmla="*/ 438904 w 3648853"/>
              <a:gd name="connsiteY12" fmla="*/ 6137 h 6857999"/>
              <a:gd name="connsiteX0" fmla="*/ 346735 w 3209949"/>
              <a:gd name="connsiteY0" fmla="*/ 0 h 6857999"/>
              <a:gd name="connsiteX1" fmla="*/ 3059481 w 3209949"/>
              <a:gd name="connsiteY1" fmla="*/ 0 h 6857999"/>
              <a:gd name="connsiteX2" fmla="*/ 3209949 w 3209949"/>
              <a:gd name="connsiteY2" fmla="*/ 6857999 h 6857999"/>
              <a:gd name="connsiteX3" fmla="*/ 2779872 w 3209949"/>
              <a:gd name="connsiteY3" fmla="*/ 6857177 h 6857999"/>
              <a:gd name="connsiteX4" fmla="*/ 2613733 w 3209949"/>
              <a:gd name="connsiteY4" fmla="*/ 6579974 h 6857999"/>
              <a:gd name="connsiteX5" fmla="*/ 2629897 w 3209949"/>
              <a:gd name="connsiteY5" fmla="*/ 0 h 6857999"/>
              <a:gd name="connsiteX6" fmla="*/ 230134 w 3209949"/>
              <a:gd name="connsiteY6" fmla="*/ 7000 h 6857999"/>
              <a:gd name="connsiteX7" fmla="*/ 346735 w 3209949"/>
              <a:gd name="connsiteY7" fmla="*/ 0 h 6857999"/>
              <a:gd name="connsiteX8" fmla="*/ 0 w 3209949"/>
              <a:gd name="connsiteY8" fmla="*/ 6137 h 6857999"/>
              <a:gd name="connsiteX9" fmla="*/ 2620692 w 3209949"/>
              <a:gd name="connsiteY9" fmla="*/ 0 h 6857999"/>
              <a:gd name="connsiteX10" fmla="*/ 2771160 w 3209949"/>
              <a:gd name="connsiteY10" fmla="*/ 6857999 h 6857999"/>
              <a:gd name="connsiteX11" fmla="*/ 2954 w 3209949"/>
              <a:gd name="connsiteY11" fmla="*/ 6845726 h 6857999"/>
              <a:gd name="connsiteX12" fmla="*/ 0 w 3209949"/>
              <a:gd name="connsiteY12" fmla="*/ 6137 h 6857999"/>
              <a:gd name="connsiteX0" fmla="*/ 346735 w 3209949"/>
              <a:gd name="connsiteY0" fmla="*/ 0 h 6864137"/>
              <a:gd name="connsiteX1" fmla="*/ 3059481 w 3209949"/>
              <a:gd name="connsiteY1" fmla="*/ 0 h 6864137"/>
              <a:gd name="connsiteX2" fmla="*/ 3209949 w 3209949"/>
              <a:gd name="connsiteY2" fmla="*/ 6857999 h 6864137"/>
              <a:gd name="connsiteX3" fmla="*/ 2779872 w 3209949"/>
              <a:gd name="connsiteY3" fmla="*/ 6857177 h 6864137"/>
              <a:gd name="connsiteX4" fmla="*/ 2613733 w 3209949"/>
              <a:gd name="connsiteY4" fmla="*/ 6579974 h 6864137"/>
              <a:gd name="connsiteX5" fmla="*/ 2629897 w 3209949"/>
              <a:gd name="connsiteY5" fmla="*/ 0 h 6864137"/>
              <a:gd name="connsiteX6" fmla="*/ 230134 w 3209949"/>
              <a:gd name="connsiteY6" fmla="*/ 7000 h 6864137"/>
              <a:gd name="connsiteX7" fmla="*/ 346735 w 3209949"/>
              <a:gd name="connsiteY7" fmla="*/ 0 h 6864137"/>
              <a:gd name="connsiteX8" fmla="*/ 0 w 3209949"/>
              <a:gd name="connsiteY8" fmla="*/ 6137 h 6864137"/>
              <a:gd name="connsiteX9" fmla="*/ 2620692 w 3209949"/>
              <a:gd name="connsiteY9" fmla="*/ 0 h 6864137"/>
              <a:gd name="connsiteX10" fmla="*/ 2771160 w 3209949"/>
              <a:gd name="connsiteY10" fmla="*/ 6857999 h 6864137"/>
              <a:gd name="connsiteX11" fmla="*/ 2954 w 3209949"/>
              <a:gd name="connsiteY11" fmla="*/ 6864137 h 6864137"/>
              <a:gd name="connsiteX12" fmla="*/ 0 w 3209949"/>
              <a:gd name="connsiteY12" fmla="*/ 6137 h 6864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09949" h="6864137">
                <a:moveTo>
                  <a:pt x="346735" y="0"/>
                </a:moveTo>
                <a:lnTo>
                  <a:pt x="3059481" y="0"/>
                </a:lnTo>
                <a:cubicBezTo>
                  <a:pt x="2367071" y="1144534"/>
                  <a:pt x="1343267" y="3884665"/>
                  <a:pt x="3209949" y="6857999"/>
                </a:cubicBezTo>
                <a:lnTo>
                  <a:pt x="2779872" y="6857177"/>
                </a:lnTo>
                <a:lnTo>
                  <a:pt x="2613733" y="6579974"/>
                </a:lnTo>
                <a:cubicBezTo>
                  <a:pt x="977347" y="3714965"/>
                  <a:pt x="1959125" y="1108768"/>
                  <a:pt x="2629897" y="0"/>
                </a:cubicBezTo>
                <a:lnTo>
                  <a:pt x="230134" y="7000"/>
                </a:lnTo>
                <a:cubicBezTo>
                  <a:pt x="230134" y="6712"/>
                  <a:pt x="346735" y="288"/>
                  <a:pt x="346735" y="0"/>
                </a:cubicBezTo>
                <a:close/>
                <a:moveTo>
                  <a:pt x="0" y="6137"/>
                </a:moveTo>
                <a:lnTo>
                  <a:pt x="2620692" y="0"/>
                </a:lnTo>
                <a:cubicBezTo>
                  <a:pt x="1928282" y="1144534"/>
                  <a:pt x="904478" y="3884665"/>
                  <a:pt x="2771160" y="6857999"/>
                </a:cubicBezTo>
                <a:lnTo>
                  <a:pt x="2954" y="6864137"/>
                </a:lnTo>
                <a:cubicBezTo>
                  <a:pt x="1969" y="4584274"/>
                  <a:pt x="985" y="2286000"/>
                  <a:pt x="0" y="6137"/>
                </a:cubicBezTo>
                <a:close/>
              </a:path>
            </a:pathLst>
          </a:custGeom>
          <a:solidFill>
            <a:schemeClr val="bg2"/>
          </a:solidFill>
        </p:spPr>
        <p:txBody>
          <a:bodyPr wrap="square">
            <a:noAutofit/>
          </a:bodyPr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8950522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lgpagina - 0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F962088-BBD5-6AB5-760D-3688AF2836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7086" y="365125"/>
            <a:ext cx="8346713" cy="1325563"/>
          </a:xfrm>
        </p:spPr>
        <p:txBody>
          <a:bodyPr/>
          <a:lstStyle>
            <a:lvl1pPr>
              <a:defRPr b="0" i="0">
                <a:latin typeface="Merriweather" pitchFamily="2" charset="77"/>
              </a:defRPr>
            </a:lvl1pPr>
          </a:lstStyle>
          <a:p>
            <a:endParaRPr lang="nl-NL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D17FC0D-7DB9-6A85-CC26-55CB498D788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007086" y="1825625"/>
            <a:ext cx="5124323" cy="4351338"/>
          </a:xfrm>
        </p:spPr>
        <p:txBody>
          <a:bodyPr/>
          <a:lstStyle>
            <a:lvl1pPr>
              <a:defRPr b="0" i="0">
                <a:latin typeface="Merriweather" pitchFamily="2" charset="77"/>
              </a:defRPr>
            </a:lvl1pPr>
            <a:lvl2pPr>
              <a:defRPr b="0" i="0">
                <a:latin typeface="Merriweather" pitchFamily="2" charset="77"/>
              </a:defRPr>
            </a:lvl2pPr>
            <a:lvl3pPr>
              <a:defRPr b="0" i="0">
                <a:latin typeface="Merriweather" pitchFamily="2" charset="77"/>
              </a:defRPr>
            </a:lvl3pPr>
            <a:lvl4pPr>
              <a:defRPr b="0" i="0">
                <a:latin typeface="Merriweather" pitchFamily="2" charset="77"/>
              </a:defRPr>
            </a:lvl4pPr>
            <a:lvl5pPr>
              <a:defRPr b="0" i="0">
                <a:latin typeface="Merriweather" pitchFamily="2" charset="77"/>
              </a:defRPr>
            </a:lvl5pPr>
          </a:lstStyle>
          <a:p>
            <a:pPr lvl="0"/>
            <a:r>
              <a:rPr lang="nl-NL"/>
              <a:t>Hier tekstblok van maken</a:t>
            </a:r>
          </a:p>
        </p:txBody>
      </p:sp>
      <p:sp>
        <p:nvSpPr>
          <p:cNvPr id="18" name="Tijdelijke aanduiding voor afbeelding 17">
            <a:extLst>
              <a:ext uri="{FF2B5EF4-FFF2-40B4-BE49-F238E27FC236}">
                <a16:creationId xmlns:a16="http://schemas.microsoft.com/office/drawing/2014/main" id="{2EC20397-C339-4975-0412-4D44B10366B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2159" y="1"/>
            <a:ext cx="3209949" cy="6864137"/>
          </a:xfrm>
          <a:custGeom>
            <a:avLst/>
            <a:gdLst>
              <a:gd name="connsiteX0" fmla="*/ 441972 w 3648853"/>
              <a:gd name="connsiteY0" fmla="*/ 0 h 6864136"/>
              <a:gd name="connsiteX1" fmla="*/ 3498385 w 3648853"/>
              <a:gd name="connsiteY1" fmla="*/ 6137 h 6864136"/>
              <a:gd name="connsiteX2" fmla="*/ 3648853 w 3648853"/>
              <a:gd name="connsiteY2" fmla="*/ 6864136 h 6864136"/>
              <a:gd name="connsiteX3" fmla="*/ 3218776 w 3648853"/>
              <a:gd name="connsiteY3" fmla="*/ 6863314 h 6864136"/>
              <a:gd name="connsiteX4" fmla="*/ 3052637 w 3648853"/>
              <a:gd name="connsiteY4" fmla="*/ 6586111 h 6864136"/>
              <a:gd name="connsiteX5" fmla="*/ 3068801 w 3648853"/>
              <a:gd name="connsiteY5" fmla="*/ 6137 h 6864136"/>
              <a:gd name="connsiteX6" fmla="*/ 441972 w 3648853"/>
              <a:gd name="connsiteY6" fmla="*/ 863 h 6864136"/>
              <a:gd name="connsiteX7" fmla="*/ 3183 w 3648853"/>
              <a:gd name="connsiteY7" fmla="*/ 0 h 6864136"/>
              <a:gd name="connsiteX8" fmla="*/ 3059596 w 3648853"/>
              <a:gd name="connsiteY8" fmla="*/ 6137 h 6864136"/>
              <a:gd name="connsiteX9" fmla="*/ 3210064 w 3648853"/>
              <a:gd name="connsiteY9" fmla="*/ 6864136 h 6864136"/>
              <a:gd name="connsiteX10" fmla="*/ 0 w 3648853"/>
              <a:gd name="connsiteY10" fmla="*/ 6858000 h 6864136"/>
              <a:gd name="connsiteX0" fmla="*/ 785639 w 3648853"/>
              <a:gd name="connsiteY0" fmla="*/ 6137 h 6864136"/>
              <a:gd name="connsiteX1" fmla="*/ 3498385 w 3648853"/>
              <a:gd name="connsiteY1" fmla="*/ 6137 h 6864136"/>
              <a:gd name="connsiteX2" fmla="*/ 3648853 w 3648853"/>
              <a:gd name="connsiteY2" fmla="*/ 6864136 h 6864136"/>
              <a:gd name="connsiteX3" fmla="*/ 3218776 w 3648853"/>
              <a:gd name="connsiteY3" fmla="*/ 6863314 h 6864136"/>
              <a:gd name="connsiteX4" fmla="*/ 3052637 w 3648853"/>
              <a:gd name="connsiteY4" fmla="*/ 6586111 h 6864136"/>
              <a:gd name="connsiteX5" fmla="*/ 3068801 w 3648853"/>
              <a:gd name="connsiteY5" fmla="*/ 6137 h 6864136"/>
              <a:gd name="connsiteX6" fmla="*/ 441972 w 3648853"/>
              <a:gd name="connsiteY6" fmla="*/ 863 h 6864136"/>
              <a:gd name="connsiteX7" fmla="*/ 785639 w 3648853"/>
              <a:gd name="connsiteY7" fmla="*/ 6137 h 6864136"/>
              <a:gd name="connsiteX8" fmla="*/ 3183 w 3648853"/>
              <a:gd name="connsiteY8" fmla="*/ 0 h 6864136"/>
              <a:gd name="connsiteX9" fmla="*/ 3059596 w 3648853"/>
              <a:gd name="connsiteY9" fmla="*/ 6137 h 6864136"/>
              <a:gd name="connsiteX10" fmla="*/ 3210064 w 3648853"/>
              <a:gd name="connsiteY10" fmla="*/ 6864136 h 6864136"/>
              <a:gd name="connsiteX11" fmla="*/ 0 w 3648853"/>
              <a:gd name="connsiteY11" fmla="*/ 6858000 h 6864136"/>
              <a:gd name="connsiteX12" fmla="*/ 3183 w 3648853"/>
              <a:gd name="connsiteY12" fmla="*/ 0 h 6864136"/>
              <a:gd name="connsiteX0" fmla="*/ 785639 w 3648853"/>
              <a:gd name="connsiteY0" fmla="*/ 6137 h 6864136"/>
              <a:gd name="connsiteX1" fmla="*/ 3498385 w 3648853"/>
              <a:gd name="connsiteY1" fmla="*/ 6137 h 6864136"/>
              <a:gd name="connsiteX2" fmla="*/ 3648853 w 3648853"/>
              <a:gd name="connsiteY2" fmla="*/ 6864136 h 6864136"/>
              <a:gd name="connsiteX3" fmla="*/ 3218776 w 3648853"/>
              <a:gd name="connsiteY3" fmla="*/ 6863314 h 6864136"/>
              <a:gd name="connsiteX4" fmla="*/ 3052637 w 3648853"/>
              <a:gd name="connsiteY4" fmla="*/ 6586111 h 6864136"/>
              <a:gd name="connsiteX5" fmla="*/ 3068801 w 3648853"/>
              <a:gd name="connsiteY5" fmla="*/ 6137 h 6864136"/>
              <a:gd name="connsiteX6" fmla="*/ 669038 w 3648853"/>
              <a:gd name="connsiteY6" fmla="*/ 13137 h 6864136"/>
              <a:gd name="connsiteX7" fmla="*/ 785639 w 3648853"/>
              <a:gd name="connsiteY7" fmla="*/ 6137 h 6864136"/>
              <a:gd name="connsiteX8" fmla="*/ 3183 w 3648853"/>
              <a:gd name="connsiteY8" fmla="*/ 0 h 6864136"/>
              <a:gd name="connsiteX9" fmla="*/ 3059596 w 3648853"/>
              <a:gd name="connsiteY9" fmla="*/ 6137 h 6864136"/>
              <a:gd name="connsiteX10" fmla="*/ 3210064 w 3648853"/>
              <a:gd name="connsiteY10" fmla="*/ 6864136 h 6864136"/>
              <a:gd name="connsiteX11" fmla="*/ 0 w 3648853"/>
              <a:gd name="connsiteY11" fmla="*/ 6858000 h 6864136"/>
              <a:gd name="connsiteX12" fmla="*/ 3183 w 3648853"/>
              <a:gd name="connsiteY12" fmla="*/ 0 h 6864136"/>
              <a:gd name="connsiteX0" fmla="*/ 785639 w 3648853"/>
              <a:gd name="connsiteY0" fmla="*/ 6137 h 6864136"/>
              <a:gd name="connsiteX1" fmla="*/ 3498385 w 3648853"/>
              <a:gd name="connsiteY1" fmla="*/ 6137 h 6864136"/>
              <a:gd name="connsiteX2" fmla="*/ 3648853 w 3648853"/>
              <a:gd name="connsiteY2" fmla="*/ 6864136 h 6864136"/>
              <a:gd name="connsiteX3" fmla="*/ 3218776 w 3648853"/>
              <a:gd name="connsiteY3" fmla="*/ 6863314 h 6864136"/>
              <a:gd name="connsiteX4" fmla="*/ 3052637 w 3648853"/>
              <a:gd name="connsiteY4" fmla="*/ 6586111 h 6864136"/>
              <a:gd name="connsiteX5" fmla="*/ 3068801 w 3648853"/>
              <a:gd name="connsiteY5" fmla="*/ 6137 h 6864136"/>
              <a:gd name="connsiteX6" fmla="*/ 669038 w 3648853"/>
              <a:gd name="connsiteY6" fmla="*/ 13137 h 6864136"/>
              <a:gd name="connsiteX7" fmla="*/ 785639 w 3648853"/>
              <a:gd name="connsiteY7" fmla="*/ 6137 h 6864136"/>
              <a:gd name="connsiteX8" fmla="*/ 371398 w 3648853"/>
              <a:gd name="connsiteY8" fmla="*/ 0 h 6864136"/>
              <a:gd name="connsiteX9" fmla="*/ 3059596 w 3648853"/>
              <a:gd name="connsiteY9" fmla="*/ 6137 h 6864136"/>
              <a:gd name="connsiteX10" fmla="*/ 3210064 w 3648853"/>
              <a:gd name="connsiteY10" fmla="*/ 6864136 h 6864136"/>
              <a:gd name="connsiteX11" fmla="*/ 0 w 3648853"/>
              <a:gd name="connsiteY11" fmla="*/ 6858000 h 6864136"/>
              <a:gd name="connsiteX12" fmla="*/ 371398 w 3648853"/>
              <a:gd name="connsiteY12" fmla="*/ 0 h 6864136"/>
              <a:gd name="connsiteX0" fmla="*/ 785639 w 3648853"/>
              <a:gd name="connsiteY0" fmla="*/ 0 h 6857999"/>
              <a:gd name="connsiteX1" fmla="*/ 3498385 w 3648853"/>
              <a:gd name="connsiteY1" fmla="*/ 0 h 6857999"/>
              <a:gd name="connsiteX2" fmla="*/ 3648853 w 3648853"/>
              <a:gd name="connsiteY2" fmla="*/ 6857999 h 6857999"/>
              <a:gd name="connsiteX3" fmla="*/ 3218776 w 3648853"/>
              <a:gd name="connsiteY3" fmla="*/ 6857177 h 6857999"/>
              <a:gd name="connsiteX4" fmla="*/ 3052637 w 3648853"/>
              <a:gd name="connsiteY4" fmla="*/ 6579974 h 6857999"/>
              <a:gd name="connsiteX5" fmla="*/ 3068801 w 3648853"/>
              <a:gd name="connsiteY5" fmla="*/ 0 h 6857999"/>
              <a:gd name="connsiteX6" fmla="*/ 669038 w 3648853"/>
              <a:gd name="connsiteY6" fmla="*/ 7000 h 6857999"/>
              <a:gd name="connsiteX7" fmla="*/ 785639 w 3648853"/>
              <a:gd name="connsiteY7" fmla="*/ 0 h 6857999"/>
              <a:gd name="connsiteX8" fmla="*/ 487999 w 3648853"/>
              <a:gd name="connsiteY8" fmla="*/ 6137 h 6857999"/>
              <a:gd name="connsiteX9" fmla="*/ 3059596 w 3648853"/>
              <a:gd name="connsiteY9" fmla="*/ 0 h 6857999"/>
              <a:gd name="connsiteX10" fmla="*/ 3210064 w 3648853"/>
              <a:gd name="connsiteY10" fmla="*/ 6857999 h 6857999"/>
              <a:gd name="connsiteX11" fmla="*/ 0 w 3648853"/>
              <a:gd name="connsiteY11" fmla="*/ 6851863 h 6857999"/>
              <a:gd name="connsiteX12" fmla="*/ 487999 w 3648853"/>
              <a:gd name="connsiteY12" fmla="*/ 6137 h 6857999"/>
              <a:gd name="connsiteX0" fmla="*/ 785639 w 3648853"/>
              <a:gd name="connsiteY0" fmla="*/ 0 h 6857999"/>
              <a:gd name="connsiteX1" fmla="*/ 3498385 w 3648853"/>
              <a:gd name="connsiteY1" fmla="*/ 0 h 6857999"/>
              <a:gd name="connsiteX2" fmla="*/ 3648853 w 3648853"/>
              <a:gd name="connsiteY2" fmla="*/ 6857999 h 6857999"/>
              <a:gd name="connsiteX3" fmla="*/ 3218776 w 3648853"/>
              <a:gd name="connsiteY3" fmla="*/ 6857177 h 6857999"/>
              <a:gd name="connsiteX4" fmla="*/ 3052637 w 3648853"/>
              <a:gd name="connsiteY4" fmla="*/ 6579974 h 6857999"/>
              <a:gd name="connsiteX5" fmla="*/ 3068801 w 3648853"/>
              <a:gd name="connsiteY5" fmla="*/ 0 h 6857999"/>
              <a:gd name="connsiteX6" fmla="*/ 669038 w 3648853"/>
              <a:gd name="connsiteY6" fmla="*/ 7000 h 6857999"/>
              <a:gd name="connsiteX7" fmla="*/ 785639 w 3648853"/>
              <a:gd name="connsiteY7" fmla="*/ 0 h 6857999"/>
              <a:gd name="connsiteX8" fmla="*/ 438904 w 3648853"/>
              <a:gd name="connsiteY8" fmla="*/ 6137 h 6857999"/>
              <a:gd name="connsiteX9" fmla="*/ 3059596 w 3648853"/>
              <a:gd name="connsiteY9" fmla="*/ 0 h 6857999"/>
              <a:gd name="connsiteX10" fmla="*/ 3210064 w 3648853"/>
              <a:gd name="connsiteY10" fmla="*/ 6857999 h 6857999"/>
              <a:gd name="connsiteX11" fmla="*/ 0 w 3648853"/>
              <a:gd name="connsiteY11" fmla="*/ 6851863 h 6857999"/>
              <a:gd name="connsiteX12" fmla="*/ 438904 w 3648853"/>
              <a:gd name="connsiteY12" fmla="*/ 6137 h 6857999"/>
              <a:gd name="connsiteX0" fmla="*/ 346735 w 3209949"/>
              <a:gd name="connsiteY0" fmla="*/ 0 h 6857999"/>
              <a:gd name="connsiteX1" fmla="*/ 3059481 w 3209949"/>
              <a:gd name="connsiteY1" fmla="*/ 0 h 6857999"/>
              <a:gd name="connsiteX2" fmla="*/ 3209949 w 3209949"/>
              <a:gd name="connsiteY2" fmla="*/ 6857999 h 6857999"/>
              <a:gd name="connsiteX3" fmla="*/ 2779872 w 3209949"/>
              <a:gd name="connsiteY3" fmla="*/ 6857177 h 6857999"/>
              <a:gd name="connsiteX4" fmla="*/ 2613733 w 3209949"/>
              <a:gd name="connsiteY4" fmla="*/ 6579974 h 6857999"/>
              <a:gd name="connsiteX5" fmla="*/ 2629897 w 3209949"/>
              <a:gd name="connsiteY5" fmla="*/ 0 h 6857999"/>
              <a:gd name="connsiteX6" fmla="*/ 230134 w 3209949"/>
              <a:gd name="connsiteY6" fmla="*/ 7000 h 6857999"/>
              <a:gd name="connsiteX7" fmla="*/ 346735 w 3209949"/>
              <a:gd name="connsiteY7" fmla="*/ 0 h 6857999"/>
              <a:gd name="connsiteX8" fmla="*/ 0 w 3209949"/>
              <a:gd name="connsiteY8" fmla="*/ 6137 h 6857999"/>
              <a:gd name="connsiteX9" fmla="*/ 2620692 w 3209949"/>
              <a:gd name="connsiteY9" fmla="*/ 0 h 6857999"/>
              <a:gd name="connsiteX10" fmla="*/ 2771160 w 3209949"/>
              <a:gd name="connsiteY10" fmla="*/ 6857999 h 6857999"/>
              <a:gd name="connsiteX11" fmla="*/ 2954 w 3209949"/>
              <a:gd name="connsiteY11" fmla="*/ 6845726 h 6857999"/>
              <a:gd name="connsiteX12" fmla="*/ 0 w 3209949"/>
              <a:gd name="connsiteY12" fmla="*/ 6137 h 6857999"/>
              <a:gd name="connsiteX0" fmla="*/ 346735 w 3209949"/>
              <a:gd name="connsiteY0" fmla="*/ 0 h 6864137"/>
              <a:gd name="connsiteX1" fmla="*/ 3059481 w 3209949"/>
              <a:gd name="connsiteY1" fmla="*/ 0 h 6864137"/>
              <a:gd name="connsiteX2" fmla="*/ 3209949 w 3209949"/>
              <a:gd name="connsiteY2" fmla="*/ 6857999 h 6864137"/>
              <a:gd name="connsiteX3" fmla="*/ 2779872 w 3209949"/>
              <a:gd name="connsiteY3" fmla="*/ 6857177 h 6864137"/>
              <a:gd name="connsiteX4" fmla="*/ 2613733 w 3209949"/>
              <a:gd name="connsiteY4" fmla="*/ 6579974 h 6864137"/>
              <a:gd name="connsiteX5" fmla="*/ 2629897 w 3209949"/>
              <a:gd name="connsiteY5" fmla="*/ 0 h 6864137"/>
              <a:gd name="connsiteX6" fmla="*/ 230134 w 3209949"/>
              <a:gd name="connsiteY6" fmla="*/ 7000 h 6864137"/>
              <a:gd name="connsiteX7" fmla="*/ 346735 w 3209949"/>
              <a:gd name="connsiteY7" fmla="*/ 0 h 6864137"/>
              <a:gd name="connsiteX8" fmla="*/ 0 w 3209949"/>
              <a:gd name="connsiteY8" fmla="*/ 6137 h 6864137"/>
              <a:gd name="connsiteX9" fmla="*/ 2620692 w 3209949"/>
              <a:gd name="connsiteY9" fmla="*/ 0 h 6864137"/>
              <a:gd name="connsiteX10" fmla="*/ 2771160 w 3209949"/>
              <a:gd name="connsiteY10" fmla="*/ 6857999 h 6864137"/>
              <a:gd name="connsiteX11" fmla="*/ 2954 w 3209949"/>
              <a:gd name="connsiteY11" fmla="*/ 6864137 h 6864137"/>
              <a:gd name="connsiteX12" fmla="*/ 0 w 3209949"/>
              <a:gd name="connsiteY12" fmla="*/ 6137 h 6864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09949" h="6864137">
                <a:moveTo>
                  <a:pt x="346735" y="0"/>
                </a:moveTo>
                <a:lnTo>
                  <a:pt x="3059481" y="0"/>
                </a:lnTo>
                <a:cubicBezTo>
                  <a:pt x="2367071" y="1144534"/>
                  <a:pt x="1343267" y="3884665"/>
                  <a:pt x="3209949" y="6857999"/>
                </a:cubicBezTo>
                <a:lnTo>
                  <a:pt x="2779872" y="6857177"/>
                </a:lnTo>
                <a:lnTo>
                  <a:pt x="2613733" y="6579974"/>
                </a:lnTo>
                <a:cubicBezTo>
                  <a:pt x="977347" y="3714965"/>
                  <a:pt x="1959125" y="1108768"/>
                  <a:pt x="2629897" y="0"/>
                </a:cubicBezTo>
                <a:lnTo>
                  <a:pt x="230134" y="7000"/>
                </a:lnTo>
                <a:cubicBezTo>
                  <a:pt x="230134" y="6712"/>
                  <a:pt x="346735" y="288"/>
                  <a:pt x="346735" y="0"/>
                </a:cubicBezTo>
                <a:close/>
                <a:moveTo>
                  <a:pt x="0" y="6137"/>
                </a:moveTo>
                <a:lnTo>
                  <a:pt x="2620692" y="0"/>
                </a:lnTo>
                <a:cubicBezTo>
                  <a:pt x="1928282" y="1144534"/>
                  <a:pt x="904478" y="3884665"/>
                  <a:pt x="2771160" y="6857999"/>
                </a:cubicBezTo>
                <a:lnTo>
                  <a:pt x="2954" y="6864137"/>
                </a:lnTo>
                <a:cubicBezTo>
                  <a:pt x="1969" y="4584274"/>
                  <a:pt x="985" y="2286000"/>
                  <a:pt x="0" y="6137"/>
                </a:cubicBezTo>
                <a:close/>
              </a:path>
            </a:pathLst>
          </a:custGeom>
          <a:solidFill>
            <a:schemeClr val="bg2"/>
          </a:solidFill>
        </p:spPr>
        <p:txBody>
          <a:bodyPr wrap="square">
            <a:noAutofit/>
          </a:bodyPr>
          <a:lstStyle/>
          <a:p>
            <a:endParaRPr lang="nl-NL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09019979-6A44-783E-3154-3E8966CE736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199438" y="1825625"/>
            <a:ext cx="3154362" cy="4351338"/>
          </a:xfrm>
          <a:solidFill>
            <a:srgbClr val="BCD2FF">
              <a:alpha val="48956"/>
            </a:srgbClr>
          </a:solidFill>
        </p:spPr>
        <p:txBody>
          <a:bodyPr lIns="216000" tIns="251999" rIns="251999" bIns="251999">
            <a:noAutofit/>
          </a:bodyPr>
          <a:lstStyle>
            <a:lvl1pPr>
              <a:defRPr sz="1200"/>
            </a:lvl1pPr>
            <a:lvl2pPr>
              <a:defRPr sz="1100"/>
            </a:lvl2pPr>
            <a:lvl3pPr>
              <a:defRPr sz="105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2267959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lgpagina - 05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jdelijke aanduiding voor afbeelding 6">
            <a:extLst>
              <a:ext uri="{FF2B5EF4-FFF2-40B4-BE49-F238E27FC236}">
                <a16:creationId xmlns:a16="http://schemas.microsoft.com/office/drawing/2014/main" id="{98838D9D-2D9C-15B3-318A-CD1ECFCB7F58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242516" y="0"/>
            <a:ext cx="4949486" cy="6858000"/>
          </a:xfrm>
          <a:custGeom>
            <a:avLst/>
            <a:gdLst>
              <a:gd name="connsiteX0" fmla="*/ 0 w 4956580"/>
              <a:gd name="connsiteY0" fmla="*/ 0 h 6858000"/>
              <a:gd name="connsiteX1" fmla="*/ 4956580 w 4956580"/>
              <a:gd name="connsiteY1" fmla="*/ 0 h 6858000"/>
              <a:gd name="connsiteX2" fmla="*/ 4956580 w 4956580"/>
              <a:gd name="connsiteY2" fmla="*/ 6858000 h 6858000"/>
              <a:gd name="connsiteX3" fmla="*/ 0 w 4956580"/>
              <a:gd name="connsiteY3" fmla="*/ 6858000 h 6858000"/>
              <a:gd name="connsiteX4" fmla="*/ 0 w 4956580"/>
              <a:gd name="connsiteY4" fmla="*/ 0 h 6858000"/>
              <a:gd name="connsiteX0" fmla="*/ 1000317 w 4956580"/>
              <a:gd name="connsiteY0" fmla="*/ 0 h 6858000"/>
              <a:gd name="connsiteX1" fmla="*/ 4956580 w 4956580"/>
              <a:gd name="connsiteY1" fmla="*/ 0 h 6858000"/>
              <a:gd name="connsiteX2" fmla="*/ 4956580 w 4956580"/>
              <a:gd name="connsiteY2" fmla="*/ 6858000 h 6858000"/>
              <a:gd name="connsiteX3" fmla="*/ 0 w 4956580"/>
              <a:gd name="connsiteY3" fmla="*/ 6858000 h 6858000"/>
              <a:gd name="connsiteX4" fmla="*/ 1000317 w 4956580"/>
              <a:gd name="connsiteY4" fmla="*/ 0 h 6858000"/>
              <a:gd name="connsiteX0" fmla="*/ 0 w 3956263"/>
              <a:gd name="connsiteY0" fmla="*/ 0 h 6858000"/>
              <a:gd name="connsiteX1" fmla="*/ 3956263 w 3956263"/>
              <a:gd name="connsiteY1" fmla="*/ 0 h 6858000"/>
              <a:gd name="connsiteX2" fmla="*/ 3956263 w 3956263"/>
              <a:gd name="connsiteY2" fmla="*/ 6858000 h 6858000"/>
              <a:gd name="connsiteX3" fmla="*/ 49095 w 3956263"/>
              <a:gd name="connsiteY3" fmla="*/ 6858000 h 6858000"/>
              <a:gd name="connsiteX4" fmla="*/ 0 w 3956263"/>
              <a:gd name="connsiteY4" fmla="*/ 0 h 6858000"/>
              <a:gd name="connsiteX0" fmla="*/ 935630 w 4891893"/>
              <a:gd name="connsiteY0" fmla="*/ 0 h 6858000"/>
              <a:gd name="connsiteX1" fmla="*/ 4891893 w 4891893"/>
              <a:gd name="connsiteY1" fmla="*/ 0 h 6858000"/>
              <a:gd name="connsiteX2" fmla="*/ 4891893 w 4891893"/>
              <a:gd name="connsiteY2" fmla="*/ 6858000 h 6858000"/>
              <a:gd name="connsiteX3" fmla="*/ 984725 w 4891893"/>
              <a:gd name="connsiteY3" fmla="*/ 6858000 h 6858000"/>
              <a:gd name="connsiteX4" fmla="*/ 935630 w 4891893"/>
              <a:gd name="connsiteY4" fmla="*/ 0 h 6858000"/>
              <a:gd name="connsiteX0" fmla="*/ 1187030 w 5143293"/>
              <a:gd name="connsiteY0" fmla="*/ 0 h 6858000"/>
              <a:gd name="connsiteX1" fmla="*/ 5143293 w 5143293"/>
              <a:gd name="connsiteY1" fmla="*/ 0 h 6858000"/>
              <a:gd name="connsiteX2" fmla="*/ 5143293 w 5143293"/>
              <a:gd name="connsiteY2" fmla="*/ 6858000 h 6858000"/>
              <a:gd name="connsiteX3" fmla="*/ 1236125 w 5143293"/>
              <a:gd name="connsiteY3" fmla="*/ 6858000 h 6858000"/>
              <a:gd name="connsiteX4" fmla="*/ 1187030 w 5143293"/>
              <a:gd name="connsiteY4" fmla="*/ 0 h 6858000"/>
              <a:gd name="connsiteX0" fmla="*/ 993223 w 4949486"/>
              <a:gd name="connsiteY0" fmla="*/ 0 h 6858000"/>
              <a:gd name="connsiteX1" fmla="*/ 4949486 w 4949486"/>
              <a:gd name="connsiteY1" fmla="*/ 0 h 6858000"/>
              <a:gd name="connsiteX2" fmla="*/ 4949486 w 4949486"/>
              <a:gd name="connsiteY2" fmla="*/ 6858000 h 6858000"/>
              <a:gd name="connsiteX3" fmla="*/ 1042318 w 4949486"/>
              <a:gd name="connsiteY3" fmla="*/ 6858000 h 6858000"/>
              <a:gd name="connsiteX4" fmla="*/ 993223 w 4949486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49486" h="6858000">
                <a:moveTo>
                  <a:pt x="993223" y="0"/>
                </a:moveTo>
                <a:lnTo>
                  <a:pt x="4949486" y="0"/>
                </a:lnTo>
                <a:lnTo>
                  <a:pt x="4949486" y="6858000"/>
                </a:lnTo>
                <a:lnTo>
                  <a:pt x="1042318" y="6858000"/>
                </a:lnTo>
                <a:cubicBezTo>
                  <a:pt x="-692383" y="4166963"/>
                  <a:pt x="58367" y="1635488"/>
                  <a:pt x="993223" y="0"/>
                </a:cubicBezTo>
                <a:close/>
              </a:path>
            </a:pathLst>
          </a:custGeom>
          <a:solidFill>
            <a:schemeClr val="bg2"/>
          </a:solidFill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nl-NL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F962088-BBD5-6AB5-760D-3688AF2836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2592" y="365125"/>
            <a:ext cx="5928256" cy="1325563"/>
          </a:xfrm>
        </p:spPr>
        <p:txBody>
          <a:bodyPr/>
          <a:lstStyle>
            <a:lvl1pPr>
              <a:defRPr b="0" i="0">
                <a:latin typeface="Merriweather" pitchFamily="2" charset="77"/>
              </a:defRPr>
            </a:lvl1pPr>
          </a:lstStyle>
          <a:p>
            <a:endParaRPr lang="nl-NL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D17FC0D-7DB9-6A85-CC26-55CB498D788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012591" y="1825625"/>
            <a:ext cx="5928257" cy="4351338"/>
          </a:xfrm>
        </p:spPr>
        <p:txBody>
          <a:bodyPr/>
          <a:lstStyle>
            <a:lvl1pPr>
              <a:defRPr b="0" i="0">
                <a:latin typeface="Merriweather" pitchFamily="2" charset="77"/>
              </a:defRPr>
            </a:lvl1pPr>
            <a:lvl2pPr>
              <a:defRPr b="0" i="0">
                <a:latin typeface="Merriweather" pitchFamily="2" charset="77"/>
              </a:defRPr>
            </a:lvl2pPr>
            <a:lvl3pPr>
              <a:defRPr b="0" i="0">
                <a:latin typeface="Merriweather" pitchFamily="2" charset="77"/>
              </a:defRPr>
            </a:lvl3pPr>
            <a:lvl4pPr>
              <a:defRPr b="0" i="0">
                <a:latin typeface="Merriweather" pitchFamily="2" charset="77"/>
              </a:defRPr>
            </a:lvl4pPr>
            <a:lvl5pPr>
              <a:defRPr b="0" i="0">
                <a:latin typeface="Merriweather" pitchFamily="2" charset="77"/>
              </a:defRPr>
            </a:lvl5pPr>
          </a:lstStyle>
          <a:p>
            <a:pPr lvl="0"/>
            <a:r>
              <a:rPr lang="nl-NL"/>
              <a:t>Hier tekstblok van maken</a:t>
            </a:r>
          </a:p>
        </p:txBody>
      </p:sp>
      <p:sp>
        <p:nvSpPr>
          <p:cNvPr id="6" name="Tijdelijke aanduiding voor dianummer 5" hidden="1">
            <a:extLst>
              <a:ext uri="{FF2B5EF4-FFF2-40B4-BE49-F238E27FC236}">
                <a16:creationId xmlns:a16="http://schemas.microsoft.com/office/drawing/2014/main" id="{ACADC35D-191F-A041-3DDA-4D52998AD5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35978" y="6356350"/>
            <a:ext cx="417821" cy="365125"/>
          </a:xfrm>
        </p:spPr>
        <p:txBody>
          <a:bodyPr/>
          <a:lstStyle>
            <a:lvl1pPr>
              <a:defRPr b="0" i="0">
                <a:solidFill>
                  <a:srgbClr val="001158"/>
                </a:solidFill>
                <a:latin typeface="Merriweather" pitchFamily="2" charset="77"/>
              </a:defRPr>
            </a:lvl1pPr>
          </a:lstStyle>
          <a:p>
            <a:fld id="{63A6096C-3B80-FF40-9992-21B857607083}" type="slidenum">
              <a:rPr lang="nl-NL" smtClean="0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0305967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lgpagina - 06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F962088-BBD5-6AB5-760D-3688AF2836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2592" y="365125"/>
            <a:ext cx="10341208" cy="1325563"/>
          </a:xfrm>
        </p:spPr>
        <p:txBody>
          <a:bodyPr/>
          <a:lstStyle>
            <a:lvl1pPr>
              <a:defRPr b="0" i="0">
                <a:latin typeface="Merriweather" pitchFamily="2" charset="77"/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 hidden="1">
            <a:extLst>
              <a:ext uri="{FF2B5EF4-FFF2-40B4-BE49-F238E27FC236}">
                <a16:creationId xmlns:a16="http://schemas.microsoft.com/office/drawing/2014/main" id="{ACADC35D-191F-A041-3DDA-4D52998AD5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35978" y="6356350"/>
            <a:ext cx="417821" cy="365125"/>
          </a:xfrm>
        </p:spPr>
        <p:txBody>
          <a:bodyPr/>
          <a:lstStyle>
            <a:lvl1pPr>
              <a:defRPr b="0" i="0">
                <a:solidFill>
                  <a:srgbClr val="001158"/>
                </a:solidFill>
                <a:latin typeface="Merriweather" pitchFamily="2" charset="77"/>
              </a:defRPr>
            </a:lvl1pPr>
          </a:lstStyle>
          <a:p>
            <a:fld id="{63A6096C-3B80-FF40-9992-21B857607083}" type="slidenum">
              <a:rPr lang="nl-NL" smtClean="0"/>
              <a:pPr/>
              <a:t>‹#›</a:t>
            </a:fld>
            <a:endParaRPr lang="nl-NL"/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6291EDE7-7C3B-A663-266A-1499CE12F7F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12591" y="1825625"/>
            <a:ext cx="10341208" cy="4351338"/>
          </a:xfrm>
        </p:spPr>
        <p:txBody>
          <a:bodyPr/>
          <a:lstStyle/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96828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de stijl te bewerken</a:t>
            </a:r>
            <a:endParaRPr lang="de-D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3BDC-9EAE-49FE-9892-958C9F845175}" type="datetimeFigureOut">
              <a:rPr lang="de-DE" smtClean="0"/>
              <a:t>14.01.2026</a:t>
            </a:fld>
            <a:endParaRPr lang="de-D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814C8-F66B-4915-9FEC-D62A1DED085F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4349571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olgpagina - 06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F962088-BBD5-6AB5-760D-3688AF2836D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12592" y="365125"/>
            <a:ext cx="10341208" cy="1325563"/>
          </a:xfrm>
        </p:spPr>
        <p:txBody>
          <a:bodyPr/>
          <a:lstStyle>
            <a:lvl1pPr>
              <a:defRPr b="1" i="0">
                <a:latin typeface="Merriweather" pitchFamily="2" charset="77"/>
              </a:defRPr>
            </a:lvl1pPr>
          </a:lstStyle>
          <a:p>
            <a:r>
              <a:rPr lang="nl-NL"/>
              <a:t>Video</a:t>
            </a:r>
          </a:p>
        </p:txBody>
      </p:sp>
      <p:sp>
        <p:nvSpPr>
          <p:cNvPr id="18" name="Tekstvak 17">
            <a:extLst>
              <a:ext uri="{FF2B5EF4-FFF2-40B4-BE49-F238E27FC236}">
                <a16:creationId xmlns:a16="http://schemas.microsoft.com/office/drawing/2014/main" id="{7B6DB267-AABE-0225-A758-99F1B4073528}"/>
              </a:ext>
            </a:extLst>
          </p:cNvPr>
          <p:cNvSpPr txBox="1"/>
          <p:nvPr userDrawn="1"/>
        </p:nvSpPr>
        <p:spPr>
          <a:xfrm>
            <a:off x="1012592" y="1905000"/>
            <a:ext cx="1034120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b="0" i="0" kern="1200">
                <a:solidFill>
                  <a:srgbClr val="001158"/>
                </a:solidFill>
                <a:latin typeface="Merriweather" pitchFamily="2" charset="77"/>
                <a:ea typeface="+mn-ea"/>
                <a:cs typeface="+mn-cs"/>
              </a:rPr>
              <a:t>Kies het </a:t>
            </a:r>
            <a:r>
              <a:rPr lang="nl-NL" sz="2000" b="0" i="1" kern="1200">
                <a:solidFill>
                  <a:srgbClr val="001158"/>
                </a:solidFill>
                <a:latin typeface="Merriweather" pitchFamily="2" charset="77"/>
                <a:ea typeface="+mn-ea"/>
                <a:cs typeface="+mn-cs"/>
              </a:rPr>
              <a:t>Invoegen &gt; Media &gt;  Video</a:t>
            </a:r>
            <a:r>
              <a:rPr lang="nl-NL" sz="2000" b="0" i="0" kern="1200">
                <a:solidFill>
                  <a:srgbClr val="001158"/>
                </a:solidFill>
                <a:latin typeface="Merriweather" pitchFamily="2" charset="77"/>
                <a:ea typeface="+mn-ea"/>
                <a:cs typeface="+mn-cs"/>
              </a:rPr>
              <a:t> in het menu.</a:t>
            </a:r>
            <a:br>
              <a:rPr lang="nl-NL" sz="2000" b="0" i="0" kern="1200">
                <a:solidFill>
                  <a:srgbClr val="001158"/>
                </a:solidFill>
                <a:latin typeface="Merriweather" pitchFamily="2" charset="77"/>
                <a:ea typeface="+mn-ea"/>
                <a:cs typeface="+mn-cs"/>
              </a:rPr>
            </a:br>
            <a:endParaRPr lang="nl-NL" sz="2000" b="0" i="0" kern="1200">
              <a:solidFill>
                <a:srgbClr val="001158"/>
              </a:solidFill>
              <a:latin typeface="Merriweather" pitchFamily="2" charset="77"/>
              <a:ea typeface="+mn-ea"/>
              <a:cs typeface="+mn-cs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000" b="0" i="0" kern="1200">
                <a:solidFill>
                  <a:srgbClr val="001158"/>
                </a:solidFill>
                <a:latin typeface="Merriweather" pitchFamily="2" charset="77"/>
                <a:ea typeface="+mn-ea"/>
                <a:cs typeface="+mn-cs"/>
              </a:rPr>
              <a:t>Klik op </a:t>
            </a:r>
            <a:r>
              <a:rPr lang="nl-NL" sz="2000" b="0" i="1" kern="1200">
                <a:solidFill>
                  <a:srgbClr val="001158"/>
                </a:solidFill>
                <a:latin typeface="Merriweather" pitchFamily="2" charset="77"/>
                <a:ea typeface="+mn-ea"/>
                <a:cs typeface="+mn-cs"/>
              </a:rPr>
              <a:t>Dit apparaat…</a:t>
            </a:r>
            <a:r>
              <a:rPr lang="nl-NL" sz="2000" b="0" i="0" kern="1200">
                <a:solidFill>
                  <a:srgbClr val="001158"/>
                </a:solidFill>
                <a:latin typeface="Merriweather" pitchFamily="2" charset="77"/>
                <a:ea typeface="+mn-ea"/>
                <a:cs typeface="+mn-cs"/>
              </a:rPr>
              <a:t> als je een video wilt gebruiken die op je eigen computer staat en selecteer het bestand.</a:t>
            </a:r>
            <a:br>
              <a:rPr lang="nl-NL" sz="2000" b="0" i="0" kern="1200">
                <a:solidFill>
                  <a:srgbClr val="001158"/>
                </a:solidFill>
                <a:latin typeface="Merriweather" pitchFamily="2" charset="77"/>
                <a:ea typeface="+mn-ea"/>
                <a:cs typeface="+mn-cs"/>
              </a:rPr>
            </a:br>
            <a:endParaRPr lang="nl-NL" sz="2000" b="0" i="0" kern="1200">
              <a:solidFill>
                <a:srgbClr val="001158"/>
              </a:solidFill>
              <a:latin typeface="Merriweather" pitchFamily="2" charset="77"/>
              <a:ea typeface="+mn-ea"/>
              <a:cs typeface="+mn-cs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000" b="0" i="0" kern="1200">
                <a:solidFill>
                  <a:srgbClr val="001158"/>
                </a:solidFill>
                <a:latin typeface="Merriweather" pitchFamily="2" charset="77"/>
                <a:ea typeface="+mn-ea"/>
                <a:cs typeface="+mn-cs"/>
              </a:rPr>
              <a:t>Klik op </a:t>
            </a:r>
            <a:r>
              <a:rPr lang="nl-NL" sz="2000" b="0" i="1" kern="1200">
                <a:solidFill>
                  <a:srgbClr val="001158"/>
                </a:solidFill>
                <a:latin typeface="Merriweather" pitchFamily="2" charset="77"/>
                <a:ea typeface="+mn-ea"/>
                <a:cs typeface="+mn-cs"/>
              </a:rPr>
              <a:t>Onlinevideo’s…</a:t>
            </a:r>
            <a:r>
              <a:rPr lang="nl-NL" sz="2000" b="0" i="0" kern="1200">
                <a:solidFill>
                  <a:srgbClr val="001158"/>
                </a:solidFill>
                <a:latin typeface="Merriweather" pitchFamily="2" charset="77"/>
                <a:ea typeface="+mn-ea"/>
                <a:cs typeface="+mn-cs"/>
              </a:rPr>
              <a:t> als je een video wilt tonen die op een online videoplatform staat en vul het adres in.</a:t>
            </a:r>
            <a:endParaRPr lang="en-US" sz="2000" b="0" i="0" kern="1200">
              <a:solidFill>
                <a:srgbClr val="001158"/>
              </a:solidFill>
              <a:latin typeface="Merriweather" pitchFamily="2" charset="77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1153520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lgpagina - 07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dianummer 5" hidden="1">
            <a:extLst>
              <a:ext uri="{FF2B5EF4-FFF2-40B4-BE49-F238E27FC236}">
                <a16:creationId xmlns:a16="http://schemas.microsoft.com/office/drawing/2014/main" id="{ACADC35D-191F-A041-3DDA-4D52998AD5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35978" y="6356350"/>
            <a:ext cx="417821" cy="365125"/>
          </a:xfrm>
        </p:spPr>
        <p:txBody>
          <a:bodyPr/>
          <a:lstStyle>
            <a:lvl1pPr>
              <a:defRPr b="0" i="0">
                <a:solidFill>
                  <a:srgbClr val="001158"/>
                </a:solidFill>
                <a:latin typeface="Merriweather" pitchFamily="2" charset="77"/>
              </a:defRPr>
            </a:lvl1pPr>
          </a:lstStyle>
          <a:p>
            <a:fld id="{63A6096C-3B80-FF40-9992-21B857607083}" type="slidenum">
              <a:rPr lang="nl-NL" smtClean="0"/>
              <a:pPr/>
              <a:t>‹#›</a:t>
            </a:fld>
            <a:endParaRPr lang="nl-NL"/>
          </a:p>
        </p:txBody>
      </p:sp>
      <p:sp>
        <p:nvSpPr>
          <p:cNvPr id="4" name="Titel 1">
            <a:extLst>
              <a:ext uri="{FF2B5EF4-FFF2-40B4-BE49-F238E27FC236}">
                <a16:creationId xmlns:a16="http://schemas.microsoft.com/office/drawing/2014/main" id="{534D4203-3468-03E9-7CA8-FE05BD7C54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>
            <a:lvl1pPr>
              <a:defRPr b="0" i="0">
                <a:latin typeface="Merriweather" pitchFamily="2" charset="77"/>
              </a:defRPr>
            </a:lvl1pPr>
          </a:lstStyle>
          <a:p>
            <a:endParaRPr lang="nl-NL"/>
          </a:p>
        </p:txBody>
      </p:sp>
      <p:sp>
        <p:nvSpPr>
          <p:cNvPr id="7" name="Tijdelijke aanduiding voor inhoud 2">
            <a:extLst>
              <a:ext uri="{FF2B5EF4-FFF2-40B4-BE49-F238E27FC236}">
                <a16:creationId xmlns:a16="http://schemas.microsoft.com/office/drawing/2014/main" id="{1EF2FECF-B4C3-CFF7-B2FE-C68ACD0D5E9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b="0" i="0">
                <a:latin typeface="Merriweather" pitchFamily="2" charset="77"/>
              </a:defRPr>
            </a:lvl1pPr>
            <a:lvl2pPr>
              <a:defRPr b="0" i="0">
                <a:latin typeface="Merriweather" pitchFamily="2" charset="77"/>
              </a:defRPr>
            </a:lvl2pPr>
            <a:lvl3pPr>
              <a:defRPr b="0" i="0">
                <a:latin typeface="Merriweather" pitchFamily="2" charset="77"/>
              </a:defRPr>
            </a:lvl3pPr>
            <a:lvl4pPr>
              <a:defRPr b="0" i="0">
                <a:latin typeface="Merriweather" pitchFamily="2" charset="77"/>
              </a:defRPr>
            </a:lvl4pPr>
            <a:lvl5pPr>
              <a:defRPr b="0" i="0">
                <a:latin typeface="Merriweather" pitchFamily="2" charset="77"/>
              </a:defRPr>
            </a:lvl5pPr>
          </a:lstStyle>
          <a:p>
            <a:pPr lvl="0"/>
            <a:endParaRPr lang="nl-NL"/>
          </a:p>
        </p:txBody>
      </p:sp>
      <p:sp>
        <p:nvSpPr>
          <p:cNvPr id="8" name="Tijdelijke aanduiding voor inhoud 3">
            <a:extLst>
              <a:ext uri="{FF2B5EF4-FFF2-40B4-BE49-F238E27FC236}">
                <a16:creationId xmlns:a16="http://schemas.microsoft.com/office/drawing/2014/main" id="{028922F3-5308-9A78-B4BE-A316931129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b="0" i="0">
                <a:latin typeface="Merriweather" pitchFamily="2" charset="77"/>
              </a:defRPr>
            </a:lvl1pPr>
            <a:lvl2pPr>
              <a:defRPr b="0" i="0">
                <a:latin typeface="Merriweather" pitchFamily="2" charset="77"/>
              </a:defRPr>
            </a:lvl2pPr>
            <a:lvl3pPr>
              <a:defRPr b="0" i="0">
                <a:latin typeface="Merriweather" pitchFamily="2" charset="77"/>
              </a:defRPr>
            </a:lvl3pPr>
            <a:lvl4pPr>
              <a:defRPr b="0" i="0">
                <a:latin typeface="Merriweather" pitchFamily="2" charset="77"/>
              </a:defRPr>
            </a:lvl4pPr>
            <a:lvl5pPr>
              <a:defRPr b="0" i="0">
                <a:latin typeface="Merriweather" pitchFamily="2" charset="77"/>
              </a:defRPr>
            </a:lvl5pPr>
          </a:lstStyle>
          <a:p>
            <a:pPr lvl="0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9648831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lgpagina - 08">
    <p:bg>
      <p:bgPr>
        <a:solidFill>
          <a:srgbClr val="BCD2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afbeelding 10">
            <a:extLst>
              <a:ext uri="{FF2B5EF4-FFF2-40B4-BE49-F238E27FC236}">
                <a16:creationId xmlns:a16="http://schemas.microsoft.com/office/drawing/2014/main" id="{2A48E6AE-6CD5-F62F-E4C0-785FB492549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46209" y="0"/>
            <a:ext cx="5845791" cy="3429000"/>
          </a:xfrm>
        </p:spPr>
        <p:txBody>
          <a:bodyPr/>
          <a:lstStyle/>
          <a:p>
            <a:endParaRPr lang="nl-NL"/>
          </a:p>
        </p:txBody>
      </p:sp>
      <p:sp>
        <p:nvSpPr>
          <p:cNvPr id="12" name="Tijdelijke aanduiding voor afbeelding 10">
            <a:extLst>
              <a:ext uri="{FF2B5EF4-FFF2-40B4-BE49-F238E27FC236}">
                <a16:creationId xmlns:a16="http://schemas.microsoft.com/office/drawing/2014/main" id="{67C05B3D-92B5-8EC3-9C00-7E2410A3D80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346209" y="3429000"/>
            <a:ext cx="5845791" cy="3429000"/>
          </a:xfrm>
        </p:spPr>
        <p:txBody>
          <a:bodyPr/>
          <a:lstStyle/>
          <a:p>
            <a:endParaRPr lang="nl-NL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F962088-BBD5-6AB5-760D-3688AF2836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2592" y="365125"/>
            <a:ext cx="5083408" cy="1325563"/>
          </a:xfrm>
        </p:spPr>
        <p:txBody>
          <a:bodyPr/>
          <a:lstStyle>
            <a:lvl1pPr>
              <a:defRPr b="0" i="0">
                <a:latin typeface="Merriweather" pitchFamily="2" charset="77"/>
              </a:defRPr>
            </a:lvl1pPr>
          </a:lstStyle>
          <a:p>
            <a:endParaRPr lang="nl-NL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D17FC0D-7DB9-6A85-CC26-55CB498D78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12591" y="1825625"/>
            <a:ext cx="5083409" cy="4351338"/>
          </a:xfrm>
        </p:spPr>
        <p:txBody>
          <a:bodyPr/>
          <a:lstStyle>
            <a:lvl1pPr>
              <a:defRPr b="0" i="0">
                <a:latin typeface="Merriweather" pitchFamily="2" charset="77"/>
              </a:defRPr>
            </a:lvl1pPr>
            <a:lvl2pPr>
              <a:defRPr b="0" i="0">
                <a:latin typeface="Merriweather" pitchFamily="2" charset="77"/>
              </a:defRPr>
            </a:lvl2pPr>
            <a:lvl3pPr>
              <a:defRPr b="0" i="0">
                <a:latin typeface="Merriweather" pitchFamily="2" charset="77"/>
              </a:defRPr>
            </a:lvl3pPr>
            <a:lvl4pPr>
              <a:defRPr b="0" i="0">
                <a:latin typeface="Merriweather" pitchFamily="2" charset="77"/>
              </a:defRPr>
            </a:lvl4pPr>
            <a:lvl5pPr>
              <a:defRPr b="0" i="0">
                <a:latin typeface="Merriweather" pitchFamily="2" charset="77"/>
              </a:defRPr>
            </a:lvl5pPr>
          </a:lstStyle>
          <a:p>
            <a:pPr lvl="0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8310203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lgpagina - 09">
    <p:bg>
      <p:bgPr>
        <a:solidFill>
          <a:srgbClr val="00115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afbeelding 10">
            <a:extLst>
              <a:ext uri="{FF2B5EF4-FFF2-40B4-BE49-F238E27FC236}">
                <a16:creationId xmlns:a16="http://schemas.microsoft.com/office/drawing/2014/main" id="{F4A17952-3FAC-48DC-E887-1257351E8ED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46209" y="0"/>
            <a:ext cx="5845791" cy="3429000"/>
          </a:xfrm>
        </p:spPr>
        <p:txBody>
          <a:bodyPr/>
          <a:lstStyle/>
          <a:p>
            <a:endParaRPr lang="nl-NL"/>
          </a:p>
        </p:txBody>
      </p:sp>
      <p:sp>
        <p:nvSpPr>
          <p:cNvPr id="7" name="Tijdelijke aanduiding voor afbeelding 10">
            <a:extLst>
              <a:ext uri="{FF2B5EF4-FFF2-40B4-BE49-F238E27FC236}">
                <a16:creationId xmlns:a16="http://schemas.microsoft.com/office/drawing/2014/main" id="{8E8A60DD-62F1-EBFE-2087-2CDEB9C02A0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346208" y="2755900"/>
            <a:ext cx="5845791" cy="3429000"/>
          </a:xfrm>
        </p:spPr>
        <p:txBody>
          <a:bodyPr/>
          <a:lstStyle/>
          <a:p>
            <a:endParaRPr lang="nl-NL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6DA3A380-204F-344C-5AFC-389EA8E0C5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2592" y="365125"/>
            <a:ext cx="5083408" cy="1325563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Merriweather" pitchFamily="2" charset="77"/>
              </a:defRPr>
            </a:lvl1pPr>
          </a:lstStyle>
          <a:p>
            <a:endParaRPr lang="nl-NL"/>
          </a:p>
        </p:txBody>
      </p:sp>
      <p:sp>
        <p:nvSpPr>
          <p:cNvPr id="9" name="Tijdelijke aanduiding voor inhoud 2">
            <a:extLst>
              <a:ext uri="{FF2B5EF4-FFF2-40B4-BE49-F238E27FC236}">
                <a16:creationId xmlns:a16="http://schemas.microsoft.com/office/drawing/2014/main" id="{F4A0DDD0-33B8-851D-5BC9-3DE1D73C6F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12591" y="1825625"/>
            <a:ext cx="5083409" cy="4351338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Merriweather" pitchFamily="2" charset="77"/>
              </a:defRPr>
            </a:lvl1pPr>
            <a:lvl2pPr>
              <a:defRPr b="0" i="0">
                <a:solidFill>
                  <a:schemeClr val="bg1"/>
                </a:solidFill>
                <a:latin typeface="Merriweather" pitchFamily="2" charset="77"/>
              </a:defRPr>
            </a:lvl2pPr>
            <a:lvl3pPr>
              <a:defRPr b="0" i="0">
                <a:solidFill>
                  <a:schemeClr val="bg1"/>
                </a:solidFill>
                <a:latin typeface="Merriweather" pitchFamily="2" charset="77"/>
              </a:defRPr>
            </a:lvl3pPr>
            <a:lvl4pPr>
              <a:defRPr b="0" i="0">
                <a:solidFill>
                  <a:schemeClr val="bg1"/>
                </a:solidFill>
                <a:latin typeface="Merriweather" pitchFamily="2" charset="77"/>
              </a:defRPr>
            </a:lvl4pPr>
            <a:lvl5pPr>
              <a:defRPr b="0" i="0">
                <a:solidFill>
                  <a:schemeClr val="bg1"/>
                </a:solidFill>
                <a:latin typeface="Merriweather" pitchFamily="2" charset="77"/>
              </a:defRPr>
            </a:lvl5pPr>
          </a:lstStyle>
          <a:p>
            <a:pPr lvl="0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7842178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lgpagina - 10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afbeelding 10">
            <a:extLst>
              <a:ext uri="{FF2B5EF4-FFF2-40B4-BE49-F238E27FC236}">
                <a16:creationId xmlns:a16="http://schemas.microsoft.com/office/drawing/2014/main" id="{F7BDAB06-3E9E-DFCF-FC9C-F8ED0636007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12591" y="3915367"/>
            <a:ext cx="3265982" cy="2176700"/>
          </a:xfrm>
        </p:spPr>
        <p:txBody>
          <a:bodyPr/>
          <a:lstStyle/>
          <a:p>
            <a:endParaRPr lang="nl-NL"/>
          </a:p>
        </p:txBody>
      </p:sp>
      <p:sp>
        <p:nvSpPr>
          <p:cNvPr id="6" name="Tijdelijke aanduiding voor dianummer 5" hidden="1">
            <a:extLst>
              <a:ext uri="{FF2B5EF4-FFF2-40B4-BE49-F238E27FC236}">
                <a16:creationId xmlns:a16="http://schemas.microsoft.com/office/drawing/2014/main" id="{ACADC35D-191F-A041-3DDA-4D52998AD5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35978" y="6356350"/>
            <a:ext cx="417821" cy="365125"/>
          </a:xfrm>
        </p:spPr>
        <p:txBody>
          <a:bodyPr/>
          <a:lstStyle>
            <a:lvl1pPr>
              <a:defRPr b="0" i="0">
                <a:solidFill>
                  <a:srgbClr val="001158"/>
                </a:solidFill>
                <a:latin typeface="Merriweather" pitchFamily="2" charset="77"/>
              </a:defRPr>
            </a:lvl1pPr>
          </a:lstStyle>
          <a:p>
            <a:fld id="{63A6096C-3B80-FF40-9992-21B857607083}" type="slidenum">
              <a:rPr lang="nl-NL" smtClean="0"/>
              <a:pPr/>
              <a:t>‹#›</a:t>
            </a:fld>
            <a:endParaRPr lang="nl-NL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BB1235EC-A615-0060-E37C-270414BD4F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2592" y="365125"/>
            <a:ext cx="10858686" cy="1325563"/>
          </a:xfrm>
        </p:spPr>
        <p:txBody>
          <a:bodyPr/>
          <a:lstStyle>
            <a:lvl1pPr>
              <a:defRPr b="0" i="0">
                <a:latin typeface="Merriweather" pitchFamily="2" charset="77"/>
              </a:defRPr>
            </a:lvl1pPr>
          </a:lstStyle>
          <a:p>
            <a:endParaRPr lang="nl-NL"/>
          </a:p>
        </p:txBody>
      </p:sp>
      <p:sp>
        <p:nvSpPr>
          <p:cNvPr id="9" name="Tijdelijke aanduiding voor inhoud 2">
            <a:extLst>
              <a:ext uri="{FF2B5EF4-FFF2-40B4-BE49-F238E27FC236}">
                <a16:creationId xmlns:a16="http://schemas.microsoft.com/office/drawing/2014/main" id="{A3630B0C-D7B5-B04F-3CAD-05E82470B2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12591" y="1825625"/>
            <a:ext cx="10858687" cy="1954805"/>
          </a:xfrm>
        </p:spPr>
        <p:txBody>
          <a:bodyPr/>
          <a:lstStyle>
            <a:lvl1pPr>
              <a:defRPr b="0" i="0">
                <a:latin typeface="Merriweather" pitchFamily="2" charset="77"/>
              </a:defRPr>
            </a:lvl1pPr>
            <a:lvl2pPr>
              <a:defRPr b="0" i="0">
                <a:latin typeface="Merriweather" pitchFamily="2" charset="77"/>
              </a:defRPr>
            </a:lvl2pPr>
            <a:lvl3pPr>
              <a:defRPr b="0" i="0">
                <a:latin typeface="Merriweather" pitchFamily="2" charset="77"/>
              </a:defRPr>
            </a:lvl3pPr>
            <a:lvl4pPr>
              <a:defRPr b="0" i="0">
                <a:latin typeface="Merriweather" pitchFamily="2" charset="77"/>
              </a:defRPr>
            </a:lvl4pPr>
            <a:lvl5pPr>
              <a:defRPr b="0" i="0">
                <a:latin typeface="Merriweather" pitchFamily="2" charset="77"/>
              </a:defRPr>
            </a:lvl5pPr>
          </a:lstStyle>
          <a:p>
            <a:pPr lvl="0"/>
            <a:endParaRPr lang="nl-NL"/>
          </a:p>
        </p:txBody>
      </p:sp>
      <p:sp>
        <p:nvSpPr>
          <p:cNvPr id="7" name="Tijdelijke aanduiding voor afbeelding 10">
            <a:extLst>
              <a:ext uri="{FF2B5EF4-FFF2-40B4-BE49-F238E27FC236}">
                <a16:creationId xmlns:a16="http://schemas.microsoft.com/office/drawing/2014/main" id="{61835565-A9E6-954C-EA35-78C6DECAE3D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810081" y="3915367"/>
            <a:ext cx="3265982" cy="2176700"/>
          </a:xfrm>
        </p:spPr>
        <p:txBody>
          <a:bodyPr/>
          <a:lstStyle/>
          <a:p>
            <a:endParaRPr lang="nl-NL"/>
          </a:p>
        </p:txBody>
      </p:sp>
      <p:sp>
        <p:nvSpPr>
          <p:cNvPr id="10" name="Tijdelijke aanduiding voor afbeelding 10">
            <a:extLst>
              <a:ext uri="{FF2B5EF4-FFF2-40B4-BE49-F238E27FC236}">
                <a16:creationId xmlns:a16="http://schemas.microsoft.com/office/drawing/2014/main" id="{60EE0D81-3C5C-9919-0B8C-0616CB5E583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607570" y="3915367"/>
            <a:ext cx="3265982" cy="2176700"/>
          </a:xfrm>
        </p:spPr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9351561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lgpagina - 1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afbeelding 10">
            <a:extLst>
              <a:ext uri="{FF2B5EF4-FFF2-40B4-BE49-F238E27FC236}">
                <a16:creationId xmlns:a16="http://schemas.microsoft.com/office/drawing/2014/main" id="{857F7FE0-63AB-A854-BA9D-0116B556346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775279" y="365125"/>
            <a:ext cx="6096000" cy="4012442"/>
          </a:xfrm>
        </p:spPr>
        <p:txBody>
          <a:bodyPr/>
          <a:lstStyle/>
          <a:p>
            <a:endParaRPr lang="nl-NL"/>
          </a:p>
        </p:txBody>
      </p:sp>
      <p:sp>
        <p:nvSpPr>
          <p:cNvPr id="2" name="Tijdelijke aanduiding voor afbeelding 10">
            <a:extLst>
              <a:ext uri="{FF2B5EF4-FFF2-40B4-BE49-F238E27FC236}">
                <a16:creationId xmlns:a16="http://schemas.microsoft.com/office/drawing/2014/main" id="{F7BDAB06-3E9E-DFCF-FC9C-F8ED0636007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615452" y="3166281"/>
            <a:ext cx="3848668" cy="2925786"/>
          </a:xfrm>
        </p:spPr>
        <p:txBody>
          <a:bodyPr/>
          <a:lstStyle/>
          <a:p>
            <a:endParaRPr lang="nl-NL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BB1235EC-A615-0060-E37C-270414BD4F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2592" y="365125"/>
            <a:ext cx="4507928" cy="1325563"/>
          </a:xfrm>
        </p:spPr>
        <p:txBody>
          <a:bodyPr/>
          <a:lstStyle>
            <a:lvl1pPr>
              <a:defRPr b="0" i="0">
                <a:latin typeface="Merriweather" pitchFamily="2" charset="77"/>
              </a:defRPr>
            </a:lvl1pPr>
          </a:lstStyle>
          <a:p>
            <a:endParaRPr lang="nl-NL"/>
          </a:p>
        </p:txBody>
      </p:sp>
      <p:sp>
        <p:nvSpPr>
          <p:cNvPr id="9" name="Tijdelijke aanduiding voor inhoud 2">
            <a:extLst>
              <a:ext uri="{FF2B5EF4-FFF2-40B4-BE49-F238E27FC236}">
                <a16:creationId xmlns:a16="http://schemas.microsoft.com/office/drawing/2014/main" id="{A3630B0C-D7B5-B04F-3CAD-05E82470B2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12592" y="1825625"/>
            <a:ext cx="4507928" cy="4351338"/>
          </a:xfrm>
        </p:spPr>
        <p:txBody>
          <a:bodyPr/>
          <a:lstStyle>
            <a:lvl1pPr>
              <a:defRPr b="0" i="0">
                <a:latin typeface="Merriweather" pitchFamily="2" charset="77"/>
              </a:defRPr>
            </a:lvl1pPr>
            <a:lvl2pPr>
              <a:defRPr b="0" i="0">
                <a:latin typeface="Merriweather" pitchFamily="2" charset="77"/>
              </a:defRPr>
            </a:lvl2pPr>
            <a:lvl3pPr>
              <a:defRPr b="0" i="0">
                <a:latin typeface="Merriweather" pitchFamily="2" charset="77"/>
              </a:defRPr>
            </a:lvl3pPr>
            <a:lvl4pPr>
              <a:defRPr b="0" i="0">
                <a:latin typeface="Merriweather" pitchFamily="2" charset="77"/>
              </a:defRPr>
            </a:lvl4pPr>
            <a:lvl5pPr>
              <a:defRPr b="0" i="0">
                <a:latin typeface="Merriweather" pitchFamily="2" charset="77"/>
              </a:defRPr>
            </a:lvl5pPr>
          </a:lstStyle>
          <a:p>
            <a:pPr lvl="0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9824065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lgpagina - 1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afbeelding 10">
            <a:extLst>
              <a:ext uri="{FF2B5EF4-FFF2-40B4-BE49-F238E27FC236}">
                <a16:creationId xmlns:a16="http://schemas.microsoft.com/office/drawing/2014/main" id="{857F7FE0-63AB-A854-BA9D-0116B556346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46209" y="0"/>
            <a:ext cx="5845791" cy="3429000"/>
          </a:xfrm>
        </p:spPr>
        <p:txBody>
          <a:bodyPr/>
          <a:lstStyle/>
          <a:p>
            <a:endParaRPr lang="nl-NL"/>
          </a:p>
        </p:txBody>
      </p:sp>
      <p:sp>
        <p:nvSpPr>
          <p:cNvPr id="7" name="Tijdelijke aanduiding voor afbeelding 10">
            <a:extLst>
              <a:ext uri="{FF2B5EF4-FFF2-40B4-BE49-F238E27FC236}">
                <a16:creationId xmlns:a16="http://schemas.microsoft.com/office/drawing/2014/main" id="{9211A429-036F-1729-8B5F-287CCD504E3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346209" y="3429000"/>
            <a:ext cx="2927445" cy="3429000"/>
          </a:xfrm>
        </p:spPr>
        <p:txBody>
          <a:bodyPr/>
          <a:lstStyle/>
          <a:p>
            <a:endParaRPr lang="nl-NL"/>
          </a:p>
        </p:txBody>
      </p:sp>
      <p:sp>
        <p:nvSpPr>
          <p:cNvPr id="2" name="Tijdelijke aanduiding voor afbeelding 10">
            <a:extLst>
              <a:ext uri="{FF2B5EF4-FFF2-40B4-BE49-F238E27FC236}">
                <a16:creationId xmlns:a16="http://schemas.microsoft.com/office/drawing/2014/main" id="{F7BDAB06-3E9E-DFCF-FC9C-F8ED0636007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280477" y="3429000"/>
            <a:ext cx="2927445" cy="3429000"/>
          </a:xfrm>
        </p:spPr>
        <p:txBody>
          <a:bodyPr/>
          <a:lstStyle/>
          <a:p>
            <a:endParaRPr lang="nl-NL"/>
          </a:p>
        </p:txBody>
      </p:sp>
      <p:sp>
        <p:nvSpPr>
          <p:cNvPr id="6" name="Tijdelijke aanduiding voor dianummer 5" hidden="1">
            <a:extLst>
              <a:ext uri="{FF2B5EF4-FFF2-40B4-BE49-F238E27FC236}">
                <a16:creationId xmlns:a16="http://schemas.microsoft.com/office/drawing/2014/main" id="{ACADC35D-191F-A041-3DDA-4D52998AD5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35978" y="6356350"/>
            <a:ext cx="417821" cy="365125"/>
          </a:xfrm>
        </p:spPr>
        <p:txBody>
          <a:bodyPr/>
          <a:lstStyle>
            <a:lvl1pPr>
              <a:defRPr b="0" i="0">
                <a:solidFill>
                  <a:srgbClr val="001158"/>
                </a:solidFill>
                <a:latin typeface="Merriweather" pitchFamily="2" charset="77"/>
              </a:defRPr>
            </a:lvl1pPr>
          </a:lstStyle>
          <a:p>
            <a:fld id="{63A6096C-3B80-FF40-9992-21B857607083}" type="slidenum">
              <a:rPr lang="nl-NL" smtClean="0"/>
              <a:pPr/>
              <a:t>‹#›</a:t>
            </a:fld>
            <a:endParaRPr lang="nl-NL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BB1235EC-A615-0060-E37C-270414BD4F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2592" y="365125"/>
            <a:ext cx="5083408" cy="1325563"/>
          </a:xfrm>
        </p:spPr>
        <p:txBody>
          <a:bodyPr/>
          <a:lstStyle>
            <a:lvl1pPr>
              <a:defRPr b="0" i="0">
                <a:latin typeface="Merriweather" pitchFamily="2" charset="77"/>
              </a:defRPr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9" name="Tijdelijke aanduiding voor inhoud 2">
            <a:extLst>
              <a:ext uri="{FF2B5EF4-FFF2-40B4-BE49-F238E27FC236}">
                <a16:creationId xmlns:a16="http://schemas.microsoft.com/office/drawing/2014/main" id="{A3630B0C-D7B5-B04F-3CAD-05E82470B2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12591" y="1825625"/>
            <a:ext cx="5083409" cy="4351338"/>
          </a:xfrm>
        </p:spPr>
        <p:txBody>
          <a:bodyPr/>
          <a:lstStyle>
            <a:lvl1pPr>
              <a:defRPr b="0" i="0">
                <a:latin typeface="Merriweather" pitchFamily="2" charset="77"/>
              </a:defRPr>
            </a:lvl1pPr>
            <a:lvl2pPr>
              <a:defRPr b="0" i="0">
                <a:latin typeface="Merriweather" pitchFamily="2" charset="77"/>
              </a:defRPr>
            </a:lvl2pPr>
            <a:lvl3pPr>
              <a:defRPr b="0" i="0">
                <a:latin typeface="Merriweather" pitchFamily="2" charset="77"/>
              </a:defRPr>
            </a:lvl3pPr>
            <a:lvl4pPr>
              <a:defRPr b="0" i="0">
                <a:latin typeface="Merriweather" pitchFamily="2" charset="77"/>
              </a:defRPr>
            </a:lvl4pPr>
            <a:lvl5pPr>
              <a:defRPr b="0" i="0">
                <a:latin typeface="Merriweather" pitchFamily="2" charset="77"/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407506726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lgpagina - 1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afbeelding 10">
            <a:extLst>
              <a:ext uri="{FF2B5EF4-FFF2-40B4-BE49-F238E27FC236}">
                <a16:creationId xmlns:a16="http://schemas.microsoft.com/office/drawing/2014/main" id="{857F7FE0-63AB-A854-BA9D-0116B556346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498909" y="0"/>
            <a:ext cx="6693091" cy="3429000"/>
          </a:xfrm>
        </p:spPr>
        <p:txBody>
          <a:bodyPr/>
          <a:lstStyle/>
          <a:p>
            <a:endParaRPr lang="nl-NL"/>
          </a:p>
        </p:txBody>
      </p:sp>
      <p:sp>
        <p:nvSpPr>
          <p:cNvPr id="7" name="Tijdelijke aanduiding voor afbeelding 10">
            <a:extLst>
              <a:ext uri="{FF2B5EF4-FFF2-40B4-BE49-F238E27FC236}">
                <a16:creationId xmlns:a16="http://schemas.microsoft.com/office/drawing/2014/main" id="{9211A429-036F-1729-8B5F-287CCD504E3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98909" y="3428999"/>
            <a:ext cx="3303897" cy="3429000"/>
          </a:xfrm>
        </p:spPr>
        <p:txBody>
          <a:bodyPr/>
          <a:lstStyle/>
          <a:p>
            <a:endParaRPr lang="nl-NL"/>
          </a:p>
        </p:txBody>
      </p:sp>
      <p:sp>
        <p:nvSpPr>
          <p:cNvPr id="2" name="Tijdelijke aanduiding voor afbeelding 10">
            <a:extLst>
              <a:ext uri="{FF2B5EF4-FFF2-40B4-BE49-F238E27FC236}">
                <a16:creationId xmlns:a16="http://schemas.microsoft.com/office/drawing/2014/main" id="{F7BDAB06-3E9E-DFCF-FC9C-F8ED0636007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802807" y="3429000"/>
            <a:ext cx="3405116" cy="3429000"/>
          </a:xfrm>
        </p:spPr>
        <p:txBody>
          <a:bodyPr/>
          <a:lstStyle/>
          <a:p>
            <a:endParaRPr lang="nl-NL"/>
          </a:p>
        </p:txBody>
      </p:sp>
      <p:sp>
        <p:nvSpPr>
          <p:cNvPr id="6" name="Tijdelijke aanduiding voor dianummer 5" hidden="1">
            <a:extLst>
              <a:ext uri="{FF2B5EF4-FFF2-40B4-BE49-F238E27FC236}">
                <a16:creationId xmlns:a16="http://schemas.microsoft.com/office/drawing/2014/main" id="{ACADC35D-191F-A041-3DDA-4D52998AD5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35978" y="6356350"/>
            <a:ext cx="417821" cy="365125"/>
          </a:xfrm>
        </p:spPr>
        <p:txBody>
          <a:bodyPr/>
          <a:lstStyle>
            <a:lvl1pPr>
              <a:defRPr b="0" i="0">
                <a:solidFill>
                  <a:srgbClr val="001158"/>
                </a:solidFill>
                <a:latin typeface="Merriweather" pitchFamily="2" charset="77"/>
              </a:defRPr>
            </a:lvl1pPr>
          </a:lstStyle>
          <a:p>
            <a:fld id="{63A6096C-3B80-FF40-9992-21B857607083}" type="slidenum">
              <a:rPr lang="nl-NL" smtClean="0"/>
              <a:pPr/>
              <a:t>‹#›</a:t>
            </a:fld>
            <a:endParaRPr lang="nl-NL"/>
          </a:p>
        </p:txBody>
      </p:sp>
      <p:sp>
        <p:nvSpPr>
          <p:cNvPr id="3" name="Tijdelijke aanduiding voor afbeelding 10">
            <a:extLst>
              <a:ext uri="{FF2B5EF4-FFF2-40B4-BE49-F238E27FC236}">
                <a16:creationId xmlns:a16="http://schemas.microsoft.com/office/drawing/2014/main" id="{1C5BF80F-4465-4B14-06B3-D47249486DA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" y="0"/>
            <a:ext cx="5492085" cy="6857999"/>
          </a:xfrm>
        </p:spPr>
        <p:txBody>
          <a:bodyPr/>
          <a:lstStyle/>
          <a:p>
            <a:endParaRPr lang="nl-NL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BB1235EC-A615-0060-E37C-270414BD4F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512" y="4455994"/>
            <a:ext cx="4316858" cy="1840813"/>
          </a:xfrm>
          <a:solidFill>
            <a:srgbClr val="001158"/>
          </a:solidFill>
        </p:spPr>
        <p:txBody>
          <a:bodyPr lIns="324000"/>
          <a:lstStyle>
            <a:lvl1pPr>
              <a:defRPr b="0" i="0">
                <a:solidFill>
                  <a:schemeClr val="bg1"/>
                </a:solidFill>
                <a:latin typeface="Merriweather" pitchFamily="2" charset="77"/>
              </a:defRPr>
            </a:lvl1pPr>
          </a:lstStyle>
          <a:p>
            <a:r>
              <a:rPr lang="nl-NL"/>
              <a:t>Klik om stijl te bewerken</a:t>
            </a:r>
          </a:p>
        </p:txBody>
      </p:sp>
    </p:spTree>
    <p:extLst>
      <p:ext uri="{BB962C8B-B14F-4D97-AF65-F5344CB8AC3E}">
        <p14:creationId xmlns:p14="http://schemas.microsoft.com/office/powerpoint/2010/main" val="168275593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lgpagina - 14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dianummer 5" hidden="1">
            <a:extLst>
              <a:ext uri="{FF2B5EF4-FFF2-40B4-BE49-F238E27FC236}">
                <a16:creationId xmlns:a16="http://schemas.microsoft.com/office/drawing/2014/main" id="{ACADC35D-191F-A041-3DDA-4D52998AD5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35978" y="6356350"/>
            <a:ext cx="417821" cy="365125"/>
          </a:xfrm>
        </p:spPr>
        <p:txBody>
          <a:bodyPr/>
          <a:lstStyle>
            <a:lvl1pPr>
              <a:defRPr b="0" i="0">
                <a:solidFill>
                  <a:srgbClr val="001158"/>
                </a:solidFill>
                <a:latin typeface="Merriweather" pitchFamily="2" charset="77"/>
              </a:defRPr>
            </a:lvl1pPr>
          </a:lstStyle>
          <a:p>
            <a:fld id="{63A6096C-3B80-FF40-9992-21B857607083}" type="slidenum">
              <a:rPr lang="nl-NL" smtClean="0"/>
              <a:pPr/>
              <a:t>‹#›</a:t>
            </a:fld>
            <a:endParaRPr lang="nl-NL"/>
          </a:p>
        </p:txBody>
      </p:sp>
      <p:sp>
        <p:nvSpPr>
          <p:cNvPr id="3" name="Tijdelijke aanduiding voor afbeelding 10">
            <a:extLst>
              <a:ext uri="{FF2B5EF4-FFF2-40B4-BE49-F238E27FC236}">
                <a16:creationId xmlns:a16="http://schemas.microsoft.com/office/drawing/2014/main" id="{1C5BF80F-4465-4B14-06B3-D47249486DA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" y="0"/>
            <a:ext cx="12191999" cy="6857999"/>
          </a:xfrm>
        </p:spPr>
        <p:txBody>
          <a:bodyPr/>
          <a:lstStyle/>
          <a:p>
            <a:endParaRPr lang="nl-NL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BB1235EC-A615-0060-E37C-270414BD4F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512" y="4455994"/>
            <a:ext cx="4316858" cy="1840813"/>
          </a:xfrm>
          <a:solidFill>
            <a:srgbClr val="001158"/>
          </a:solidFill>
        </p:spPr>
        <p:txBody>
          <a:bodyPr lIns="324000"/>
          <a:lstStyle>
            <a:lvl1pPr>
              <a:defRPr b="0" i="0">
                <a:solidFill>
                  <a:schemeClr val="bg1"/>
                </a:solidFill>
                <a:latin typeface="Merriweather" pitchFamily="2" charset="77"/>
              </a:defRPr>
            </a:lvl1pPr>
          </a:lstStyle>
          <a:p>
            <a:r>
              <a:rPr lang="nl-NL"/>
              <a:t>Klik om stijl te bewerken</a:t>
            </a:r>
          </a:p>
        </p:txBody>
      </p:sp>
    </p:spTree>
    <p:extLst>
      <p:ext uri="{BB962C8B-B14F-4D97-AF65-F5344CB8AC3E}">
        <p14:creationId xmlns:p14="http://schemas.microsoft.com/office/powerpoint/2010/main" val="381061605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oelenboe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F962088-BBD5-6AB5-760D-3688AF2836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2592" y="365125"/>
            <a:ext cx="10341208" cy="1325563"/>
          </a:xfrm>
        </p:spPr>
        <p:txBody>
          <a:bodyPr/>
          <a:lstStyle>
            <a:lvl1pPr>
              <a:defRPr b="0" i="0">
                <a:latin typeface="Merriweather" pitchFamily="2" charset="77"/>
              </a:defRPr>
            </a:lvl1pPr>
          </a:lstStyle>
          <a:p>
            <a:endParaRPr lang="nl-NL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D17FC0D-7DB9-6A85-CC26-55CB498D78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12591" y="1825625"/>
            <a:ext cx="10341209" cy="1013109"/>
          </a:xfrm>
        </p:spPr>
        <p:txBody>
          <a:bodyPr/>
          <a:lstStyle>
            <a:lvl1pPr>
              <a:defRPr b="0" i="0">
                <a:latin typeface="Merriweather" pitchFamily="2" charset="77"/>
              </a:defRPr>
            </a:lvl1pPr>
            <a:lvl2pPr>
              <a:defRPr b="0" i="0">
                <a:latin typeface="Merriweather" pitchFamily="2" charset="77"/>
              </a:defRPr>
            </a:lvl2pPr>
            <a:lvl3pPr>
              <a:defRPr b="0" i="0">
                <a:latin typeface="Merriweather" pitchFamily="2" charset="77"/>
              </a:defRPr>
            </a:lvl3pPr>
            <a:lvl4pPr>
              <a:defRPr b="0" i="0">
                <a:latin typeface="Merriweather" pitchFamily="2" charset="77"/>
              </a:defRPr>
            </a:lvl4pPr>
            <a:lvl5pPr>
              <a:defRPr b="0" i="0">
                <a:latin typeface="Merriweather" pitchFamily="2" charset="77"/>
              </a:defRPr>
            </a:lvl5pPr>
          </a:lstStyle>
          <a:p>
            <a:pPr lvl="0"/>
            <a:endParaRPr lang="nl-NL"/>
          </a:p>
        </p:txBody>
      </p:sp>
      <p:sp>
        <p:nvSpPr>
          <p:cNvPr id="6" name="Tijdelijke aanduiding voor dianummer 5" hidden="1">
            <a:extLst>
              <a:ext uri="{FF2B5EF4-FFF2-40B4-BE49-F238E27FC236}">
                <a16:creationId xmlns:a16="http://schemas.microsoft.com/office/drawing/2014/main" id="{ACADC35D-191F-A041-3DDA-4D52998AD5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35978" y="6356350"/>
            <a:ext cx="417821" cy="365125"/>
          </a:xfrm>
        </p:spPr>
        <p:txBody>
          <a:bodyPr/>
          <a:lstStyle>
            <a:lvl1pPr>
              <a:defRPr b="0" i="0">
                <a:solidFill>
                  <a:srgbClr val="001158"/>
                </a:solidFill>
                <a:latin typeface="Merriweather" pitchFamily="2" charset="77"/>
              </a:defRPr>
            </a:lvl1pPr>
          </a:lstStyle>
          <a:p>
            <a:fld id="{63A6096C-3B80-FF40-9992-21B857607083}" type="slidenum">
              <a:rPr lang="nl-NL" smtClean="0"/>
              <a:pPr/>
              <a:t>‹#›</a:t>
            </a:fld>
            <a:endParaRPr lang="nl-NL"/>
          </a:p>
        </p:txBody>
      </p:sp>
      <p:sp>
        <p:nvSpPr>
          <p:cNvPr id="9" name="Tijdelijke aanduiding voor afbeelding 8">
            <a:extLst>
              <a:ext uri="{FF2B5EF4-FFF2-40B4-BE49-F238E27FC236}">
                <a16:creationId xmlns:a16="http://schemas.microsoft.com/office/drawing/2014/main" id="{F6AE0A73-380C-1B8D-3CEF-D6613C869C3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12825" y="3049588"/>
            <a:ext cx="1812262" cy="2191152"/>
          </a:xfrm>
        </p:spPr>
        <p:txBody>
          <a:bodyPr/>
          <a:lstStyle>
            <a:lvl1pPr>
              <a:defRPr sz="800"/>
            </a:lvl1pPr>
          </a:lstStyle>
          <a:p>
            <a:endParaRPr lang="nl-NL"/>
          </a:p>
        </p:txBody>
      </p:sp>
      <p:sp>
        <p:nvSpPr>
          <p:cNvPr id="10" name="Tijdelijke aanduiding voor inhoud 2">
            <a:extLst>
              <a:ext uri="{FF2B5EF4-FFF2-40B4-BE49-F238E27FC236}">
                <a16:creationId xmlns:a16="http://schemas.microsoft.com/office/drawing/2014/main" id="{7E32EF97-8820-5985-CB92-7052FF65B82A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1012592" y="5394515"/>
            <a:ext cx="1812262" cy="1013109"/>
          </a:xfrm>
        </p:spPr>
        <p:txBody>
          <a:bodyPr/>
          <a:lstStyle>
            <a:lvl1pPr marL="0" indent="0">
              <a:buNone/>
              <a:defRPr sz="900" b="0" i="0">
                <a:latin typeface="Merriweather" pitchFamily="2" charset="77"/>
              </a:defRPr>
            </a:lvl1pPr>
            <a:lvl2pPr marL="457200" indent="0">
              <a:buNone/>
              <a:defRPr sz="800" b="0" i="0">
                <a:latin typeface="Merriweather" pitchFamily="2" charset="77"/>
              </a:defRPr>
            </a:lvl2pPr>
            <a:lvl3pPr marL="914400" indent="0">
              <a:buNone/>
              <a:defRPr sz="700" b="0" i="0">
                <a:latin typeface="Merriweather" pitchFamily="2" charset="77"/>
              </a:defRPr>
            </a:lvl3pPr>
            <a:lvl4pPr marL="1371600" indent="0">
              <a:buNone/>
              <a:defRPr sz="600" b="0" i="0">
                <a:latin typeface="Merriweather" pitchFamily="2" charset="77"/>
              </a:defRPr>
            </a:lvl4pPr>
            <a:lvl5pPr marL="1828800" indent="0">
              <a:buNone/>
              <a:defRPr sz="600" b="0" i="0">
                <a:latin typeface="Merriweather" pitchFamily="2" charset="77"/>
              </a:defRPr>
            </a:lvl5pPr>
          </a:lstStyle>
          <a:p>
            <a:pPr lvl="0"/>
            <a:endParaRPr lang="nl-NL"/>
          </a:p>
        </p:txBody>
      </p:sp>
      <p:sp>
        <p:nvSpPr>
          <p:cNvPr id="11" name="Tijdelijke aanduiding voor afbeelding 8">
            <a:extLst>
              <a:ext uri="{FF2B5EF4-FFF2-40B4-BE49-F238E27FC236}">
                <a16:creationId xmlns:a16="http://schemas.microsoft.com/office/drawing/2014/main" id="{8EB5FB60-14D3-EFF5-4C47-19FD919C37B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162350" y="3049588"/>
            <a:ext cx="1812262" cy="2191152"/>
          </a:xfrm>
        </p:spPr>
        <p:txBody>
          <a:bodyPr/>
          <a:lstStyle>
            <a:lvl1pPr>
              <a:defRPr sz="800"/>
            </a:lvl1pPr>
          </a:lstStyle>
          <a:p>
            <a:endParaRPr lang="nl-NL"/>
          </a:p>
        </p:txBody>
      </p:sp>
      <p:sp>
        <p:nvSpPr>
          <p:cNvPr id="12" name="Tijdelijke aanduiding voor inhoud 2">
            <a:extLst>
              <a:ext uri="{FF2B5EF4-FFF2-40B4-BE49-F238E27FC236}">
                <a16:creationId xmlns:a16="http://schemas.microsoft.com/office/drawing/2014/main" id="{881D2310-90DF-7BB1-D578-CFEF0F5C8EC0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3162117" y="5394515"/>
            <a:ext cx="1812262" cy="1013109"/>
          </a:xfrm>
        </p:spPr>
        <p:txBody>
          <a:bodyPr/>
          <a:lstStyle>
            <a:lvl1pPr marL="0" indent="0">
              <a:buNone/>
              <a:defRPr sz="900" b="0" i="0">
                <a:latin typeface="Merriweather" pitchFamily="2" charset="77"/>
              </a:defRPr>
            </a:lvl1pPr>
            <a:lvl2pPr marL="457200" indent="0">
              <a:buNone/>
              <a:defRPr sz="800" b="0" i="0">
                <a:latin typeface="Merriweather" pitchFamily="2" charset="77"/>
              </a:defRPr>
            </a:lvl2pPr>
            <a:lvl3pPr marL="914400" indent="0">
              <a:buNone/>
              <a:defRPr sz="700" b="0" i="0">
                <a:latin typeface="Merriweather" pitchFamily="2" charset="77"/>
              </a:defRPr>
            </a:lvl3pPr>
            <a:lvl4pPr marL="1371600" indent="0">
              <a:buNone/>
              <a:defRPr sz="600" b="0" i="0">
                <a:latin typeface="Merriweather" pitchFamily="2" charset="77"/>
              </a:defRPr>
            </a:lvl4pPr>
            <a:lvl5pPr marL="1828800" indent="0">
              <a:buNone/>
              <a:defRPr sz="600" b="0" i="0">
                <a:latin typeface="Merriweather" pitchFamily="2" charset="77"/>
              </a:defRPr>
            </a:lvl5pPr>
          </a:lstStyle>
          <a:p>
            <a:pPr lvl="0"/>
            <a:endParaRPr lang="nl-NL"/>
          </a:p>
        </p:txBody>
      </p:sp>
      <p:sp>
        <p:nvSpPr>
          <p:cNvPr id="13" name="Tijdelijke aanduiding voor afbeelding 8">
            <a:extLst>
              <a:ext uri="{FF2B5EF4-FFF2-40B4-BE49-F238E27FC236}">
                <a16:creationId xmlns:a16="http://schemas.microsoft.com/office/drawing/2014/main" id="{61D2B422-3E4E-776F-FFE9-45F0FB00024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305049" y="3049588"/>
            <a:ext cx="1812262" cy="2191152"/>
          </a:xfrm>
        </p:spPr>
        <p:txBody>
          <a:bodyPr/>
          <a:lstStyle>
            <a:lvl1pPr>
              <a:defRPr sz="800"/>
            </a:lvl1pPr>
          </a:lstStyle>
          <a:p>
            <a:endParaRPr lang="nl-NL"/>
          </a:p>
        </p:txBody>
      </p:sp>
      <p:sp>
        <p:nvSpPr>
          <p:cNvPr id="14" name="Tijdelijke aanduiding voor inhoud 2">
            <a:extLst>
              <a:ext uri="{FF2B5EF4-FFF2-40B4-BE49-F238E27FC236}">
                <a16:creationId xmlns:a16="http://schemas.microsoft.com/office/drawing/2014/main" id="{6AA74CF0-F98A-3CEB-EC1B-954CE770C4E2}"/>
              </a:ext>
            </a:extLst>
          </p:cNvPr>
          <p:cNvSpPr>
            <a:spLocks noGrp="1"/>
          </p:cNvSpPr>
          <p:nvPr>
            <p:ph idx="18"/>
          </p:nvPr>
        </p:nvSpPr>
        <p:spPr>
          <a:xfrm>
            <a:off x="5304816" y="5394515"/>
            <a:ext cx="1812262" cy="1013109"/>
          </a:xfrm>
        </p:spPr>
        <p:txBody>
          <a:bodyPr/>
          <a:lstStyle>
            <a:lvl1pPr marL="0" indent="0">
              <a:buNone/>
              <a:defRPr sz="900" b="0" i="0">
                <a:latin typeface="Merriweather" pitchFamily="2" charset="77"/>
              </a:defRPr>
            </a:lvl1pPr>
            <a:lvl2pPr marL="457200" indent="0">
              <a:buNone/>
              <a:defRPr sz="800" b="0" i="0">
                <a:latin typeface="Merriweather" pitchFamily="2" charset="77"/>
              </a:defRPr>
            </a:lvl2pPr>
            <a:lvl3pPr marL="914400" indent="0">
              <a:buNone/>
              <a:defRPr sz="700" b="0" i="0">
                <a:latin typeface="Merriweather" pitchFamily="2" charset="77"/>
              </a:defRPr>
            </a:lvl3pPr>
            <a:lvl4pPr marL="1371600" indent="0">
              <a:buNone/>
              <a:defRPr sz="600" b="0" i="0">
                <a:latin typeface="Merriweather" pitchFamily="2" charset="77"/>
              </a:defRPr>
            </a:lvl4pPr>
            <a:lvl5pPr marL="1828800" indent="0">
              <a:buNone/>
              <a:defRPr sz="600" b="0" i="0">
                <a:latin typeface="Merriweather" pitchFamily="2" charset="77"/>
              </a:defRPr>
            </a:lvl5pPr>
          </a:lstStyle>
          <a:p>
            <a:pPr lvl="0"/>
            <a:endParaRPr lang="nl-NL"/>
          </a:p>
        </p:txBody>
      </p:sp>
      <p:sp>
        <p:nvSpPr>
          <p:cNvPr id="15" name="Tijdelijke aanduiding voor afbeelding 8">
            <a:extLst>
              <a:ext uri="{FF2B5EF4-FFF2-40B4-BE49-F238E27FC236}">
                <a16:creationId xmlns:a16="http://schemas.microsoft.com/office/drawing/2014/main" id="{4601F334-92E3-372C-6493-E67C385F4E6F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7427273" y="3049588"/>
            <a:ext cx="1812262" cy="2191152"/>
          </a:xfrm>
        </p:spPr>
        <p:txBody>
          <a:bodyPr/>
          <a:lstStyle>
            <a:lvl1pPr>
              <a:defRPr sz="800"/>
            </a:lvl1pPr>
          </a:lstStyle>
          <a:p>
            <a:endParaRPr lang="nl-NL"/>
          </a:p>
        </p:txBody>
      </p:sp>
      <p:sp>
        <p:nvSpPr>
          <p:cNvPr id="16" name="Tijdelijke aanduiding voor inhoud 2">
            <a:extLst>
              <a:ext uri="{FF2B5EF4-FFF2-40B4-BE49-F238E27FC236}">
                <a16:creationId xmlns:a16="http://schemas.microsoft.com/office/drawing/2014/main" id="{18EADB28-CB7E-9CBE-DBCE-6BD7871B3619}"/>
              </a:ext>
            </a:extLst>
          </p:cNvPr>
          <p:cNvSpPr>
            <a:spLocks noGrp="1"/>
          </p:cNvSpPr>
          <p:nvPr>
            <p:ph idx="20"/>
          </p:nvPr>
        </p:nvSpPr>
        <p:spPr>
          <a:xfrm>
            <a:off x="7427040" y="5394515"/>
            <a:ext cx="1812262" cy="1013109"/>
          </a:xfrm>
        </p:spPr>
        <p:txBody>
          <a:bodyPr/>
          <a:lstStyle>
            <a:lvl1pPr marL="0" indent="0">
              <a:buNone/>
              <a:defRPr sz="900" b="0" i="0">
                <a:latin typeface="Merriweather" pitchFamily="2" charset="77"/>
              </a:defRPr>
            </a:lvl1pPr>
            <a:lvl2pPr marL="457200" indent="0">
              <a:buNone/>
              <a:defRPr sz="800" b="0" i="0">
                <a:latin typeface="Merriweather" pitchFamily="2" charset="77"/>
              </a:defRPr>
            </a:lvl2pPr>
            <a:lvl3pPr marL="914400" indent="0">
              <a:buNone/>
              <a:defRPr sz="700" b="0" i="0">
                <a:latin typeface="Merriweather" pitchFamily="2" charset="77"/>
              </a:defRPr>
            </a:lvl3pPr>
            <a:lvl4pPr marL="1371600" indent="0">
              <a:buNone/>
              <a:defRPr sz="600" b="0" i="0">
                <a:latin typeface="Merriweather" pitchFamily="2" charset="77"/>
              </a:defRPr>
            </a:lvl4pPr>
            <a:lvl5pPr marL="1828800" indent="0">
              <a:buNone/>
              <a:defRPr sz="600" b="0" i="0">
                <a:latin typeface="Merriweather" pitchFamily="2" charset="77"/>
              </a:defRPr>
            </a:lvl5pPr>
          </a:lstStyle>
          <a:p>
            <a:pPr lvl="0"/>
            <a:endParaRPr lang="nl-NL"/>
          </a:p>
        </p:txBody>
      </p:sp>
      <p:sp>
        <p:nvSpPr>
          <p:cNvPr id="17" name="Tijdelijke aanduiding voor afbeelding 8">
            <a:extLst>
              <a:ext uri="{FF2B5EF4-FFF2-40B4-BE49-F238E27FC236}">
                <a16:creationId xmlns:a16="http://schemas.microsoft.com/office/drawing/2014/main" id="{F91E3DBE-14E8-E017-7A1C-85F43E815684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9549500" y="3049588"/>
            <a:ext cx="1812262" cy="2191152"/>
          </a:xfrm>
        </p:spPr>
        <p:txBody>
          <a:bodyPr/>
          <a:lstStyle>
            <a:lvl1pPr>
              <a:defRPr sz="800"/>
            </a:lvl1pPr>
          </a:lstStyle>
          <a:p>
            <a:endParaRPr lang="nl-NL"/>
          </a:p>
        </p:txBody>
      </p:sp>
      <p:sp>
        <p:nvSpPr>
          <p:cNvPr id="18" name="Tijdelijke aanduiding voor inhoud 2">
            <a:extLst>
              <a:ext uri="{FF2B5EF4-FFF2-40B4-BE49-F238E27FC236}">
                <a16:creationId xmlns:a16="http://schemas.microsoft.com/office/drawing/2014/main" id="{D2DA80AA-27FF-7EE7-681A-FFDE35B52313}"/>
              </a:ext>
            </a:extLst>
          </p:cNvPr>
          <p:cNvSpPr>
            <a:spLocks noGrp="1"/>
          </p:cNvSpPr>
          <p:nvPr>
            <p:ph idx="22"/>
          </p:nvPr>
        </p:nvSpPr>
        <p:spPr>
          <a:xfrm>
            <a:off x="9549267" y="5394515"/>
            <a:ext cx="1812262" cy="1013109"/>
          </a:xfrm>
        </p:spPr>
        <p:txBody>
          <a:bodyPr/>
          <a:lstStyle>
            <a:lvl1pPr marL="0" indent="0">
              <a:buNone/>
              <a:defRPr sz="900" b="0" i="0">
                <a:latin typeface="Merriweather" pitchFamily="2" charset="77"/>
              </a:defRPr>
            </a:lvl1pPr>
            <a:lvl2pPr marL="457200" indent="0">
              <a:buNone/>
              <a:defRPr sz="800" b="0" i="0">
                <a:latin typeface="Merriweather" pitchFamily="2" charset="77"/>
              </a:defRPr>
            </a:lvl2pPr>
            <a:lvl3pPr marL="914400" indent="0">
              <a:buNone/>
              <a:defRPr sz="700" b="0" i="0">
                <a:latin typeface="Merriweather" pitchFamily="2" charset="77"/>
              </a:defRPr>
            </a:lvl3pPr>
            <a:lvl4pPr marL="1371600" indent="0">
              <a:buNone/>
              <a:defRPr sz="600" b="0" i="0">
                <a:latin typeface="Merriweather" pitchFamily="2" charset="77"/>
              </a:defRPr>
            </a:lvl4pPr>
            <a:lvl5pPr marL="1828800" indent="0">
              <a:buNone/>
              <a:defRPr sz="600" b="0" i="0">
                <a:latin typeface="Merriweather" pitchFamily="2" charset="77"/>
              </a:defRPr>
            </a:lvl5pPr>
          </a:lstStyle>
          <a:p>
            <a:pPr lvl="0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28126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de-DE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de-DE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de-DE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3BDC-9EAE-49FE-9892-958C9F845175}" type="datetimeFigureOut">
              <a:rPr lang="de-DE" smtClean="0"/>
              <a:t>14.01.2026</a:t>
            </a:fld>
            <a:endParaRPr lang="de-D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814C8-F66B-4915-9FEC-D62A1DED085F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5781140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lgpagina - 16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dianummer 5" hidden="1">
            <a:extLst>
              <a:ext uri="{FF2B5EF4-FFF2-40B4-BE49-F238E27FC236}">
                <a16:creationId xmlns:a16="http://schemas.microsoft.com/office/drawing/2014/main" id="{ACADC35D-191F-A041-3DDA-4D52998AD5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35978" y="6356350"/>
            <a:ext cx="417821" cy="365125"/>
          </a:xfrm>
        </p:spPr>
        <p:txBody>
          <a:bodyPr/>
          <a:lstStyle>
            <a:lvl1pPr>
              <a:defRPr b="0" i="0">
                <a:solidFill>
                  <a:srgbClr val="001158"/>
                </a:solidFill>
                <a:latin typeface="Merriweather" pitchFamily="2" charset="77"/>
              </a:defRPr>
            </a:lvl1pPr>
          </a:lstStyle>
          <a:p>
            <a:fld id="{63A6096C-3B80-FF40-9992-21B857607083}" type="slidenum">
              <a:rPr lang="nl-NL" smtClean="0"/>
              <a:pPr/>
              <a:t>‹#›</a:t>
            </a:fld>
            <a:endParaRPr lang="nl-NL"/>
          </a:p>
        </p:txBody>
      </p:sp>
      <p:sp>
        <p:nvSpPr>
          <p:cNvPr id="4" name="Tijdelijke aanduiding voor afbeelding 10">
            <a:extLst>
              <a:ext uri="{FF2B5EF4-FFF2-40B4-BE49-F238E27FC236}">
                <a16:creationId xmlns:a16="http://schemas.microsoft.com/office/drawing/2014/main" id="{857F7FE0-63AB-A854-BA9D-0116B556346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46209" y="0"/>
            <a:ext cx="5845791" cy="3429000"/>
          </a:xfrm>
        </p:spPr>
        <p:txBody>
          <a:bodyPr/>
          <a:lstStyle/>
          <a:p>
            <a:endParaRPr lang="nl-NL"/>
          </a:p>
        </p:txBody>
      </p:sp>
      <p:sp>
        <p:nvSpPr>
          <p:cNvPr id="7" name="Tijdelijke aanduiding voor afbeelding 10">
            <a:extLst>
              <a:ext uri="{FF2B5EF4-FFF2-40B4-BE49-F238E27FC236}">
                <a16:creationId xmlns:a16="http://schemas.microsoft.com/office/drawing/2014/main" id="{9211A429-036F-1729-8B5F-287CCD504E3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346209" y="3429000"/>
            <a:ext cx="5845791" cy="3429000"/>
          </a:xfrm>
        </p:spPr>
        <p:txBody>
          <a:bodyPr/>
          <a:lstStyle/>
          <a:p>
            <a:endParaRPr lang="nl-NL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BB1235EC-A615-0060-E37C-270414BD4F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2592" y="365125"/>
            <a:ext cx="5083408" cy="1325563"/>
          </a:xfrm>
        </p:spPr>
        <p:txBody>
          <a:bodyPr/>
          <a:lstStyle>
            <a:lvl1pPr>
              <a:defRPr b="0" i="0">
                <a:latin typeface="Merriweather" pitchFamily="2" charset="77"/>
              </a:defRPr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9" name="Tijdelijke aanduiding voor inhoud 2">
            <a:extLst>
              <a:ext uri="{FF2B5EF4-FFF2-40B4-BE49-F238E27FC236}">
                <a16:creationId xmlns:a16="http://schemas.microsoft.com/office/drawing/2014/main" id="{A3630B0C-D7B5-B04F-3CAD-05E82470B2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12591" y="1825625"/>
            <a:ext cx="5083409" cy="4351338"/>
          </a:xfrm>
        </p:spPr>
        <p:txBody>
          <a:bodyPr/>
          <a:lstStyle>
            <a:lvl1pPr>
              <a:defRPr b="0" i="0">
                <a:latin typeface="Merriweather" pitchFamily="2" charset="77"/>
              </a:defRPr>
            </a:lvl1pPr>
            <a:lvl2pPr>
              <a:defRPr b="0" i="0">
                <a:latin typeface="Merriweather" pitchFamily="2" charset="77"/>
              </a:defRPr>
            </a:lvl2pPr>
            <a:lvl3pPr>
              <a:defRPr b="0" i="0">
                <a:latin typeface="Merriweather" pitchFamily="2" charset="77"/>
              </a:defRPr>
            </a:lvl3pPr>
            <a:lvl4pPr>
              <a:defRPr b="0" i="0">
                <a:latin typeface="Merriweather" pitchFamily="2" charset="77"/>
              </a:defRPr>
            </a:lvl4pPr>
            <a:lvl5pPr>
              <a:defRPr b="0" i="0">
                <a:latin typeface="Merriweather" pitchFamily="2" charset="77"/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31901788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lgpagina - 17">
    <p:bg>
      <p:bgPr>
        <a:solidFill>
          <a:srgbClr val="BCD2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dianummer 5" hidden="1">
            <a:extLst>
              <a:ext uri="{FF2B5EF4-FFF2-40B4-BE49-F238E27FC236}">
                <a16:creationId xmlns:a16="http://schemas.microsoft.com/office/drawing/2014/main" id="{ACADC35D-191F-A041-3DDA-4D52998AD5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35978" y="6356350"/>
            <a:ext cx="417821" cy="365125"/>
          </a:xfrm>
        </p:spPr>
        <p:txBody>
          <a:bodyPr/>
          <a:lstStyle>
            <a:lvl1pPr>
              <a:defRPr b="0" i="0">
                <a:solidFill>
                  <a:srgbClr val="001158"/>
                </a:solidFill>
                <a:latin typeface="Merriweather" pitchFamily="2" charset="77"/>
              </a:defRPr>
            </a:lvl1pPr>
          </a:lstStyle>
          <a:p>
            <a:fld id="{63A6096C-3B80-FF40-9992-21B857607083}" type="slidenum">
              <a:rPr lang="nl-NL" smtClean="0"/>
              <a:pPr/>
              <a:t>‹#›</a:t>
            </a:fld>
            <a:endParaRPr lang="nl-NL"/>
          </a:p>
        </p:txBody>
      </p:sp>
      <p:sp>
        <p:nvSpPr>
          <p:cNvPr id="4" name="Titel 1">
            <a:extLst>
              <a:ext uri="{FF2B5EF4-FFF2-40B4-BE49-F238E27FC236}">
                <a16:creationId xmlns:a16="http://schemas.microsoft.com/office/drawing/2014/main" id="{B9D022C3-22E9-7621-4877-5C9220252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>
            <a:lvl1pPr>
              <a:defRPr b="0" i="0">
                <a:latin typeface="Merriweather" pitchFamily="2" charset="77"/>
              </a:defRPr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7" name="Tijdelijke aanduiding voor inhoud 2">
            <a:extLst>
              <a:ext uri="{FF2B5EF4-FFF2-40B4-BE49-F238E27FC236}">
                <a16:creationId xmlns:a16="http://schemas.microsoft.com/office/drawing/2014/main" id="{4FEBD01F-6CB2-0540-A1B8-9A6A3537AA5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b="0" i="0">
                <a:latin typeface="Merriweather" pitchFamily="2" charset="77"/>
              </a:defRPr>
            </a:lvl1pPr>
            <a:lvl2pPr>
              <a:defRPr b="0" i="0">
                <a:latin typeface="Merriweather" pitchFamily="2" charset="77"/>
              </a:defRPr>
            </a:lvl2pPr>
            <a:lvl3pPr>
              <a:defRPr b="0" i="0">
                <a:latin typeface="Merriweather" pitchFamily="2" charset="77"/>
              </a:defRPr>
            </a:lvl3pPr>
            <a:lvl4pPr>
              <a:defRPr b="0" i="0">
                <a:latin typeface="Merriweather" pitchFamily="2" charset="77"/>
              </a:defRPr>
            </a:lvl4pPr>
            <a:lvl5pPr>
              <a:defRPr b="0" i="0">
                <a:latin typeface="Merriweather" pitchFamily="2" charset="77"/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8" name="Tijdelijke aanduiding voor inhoud 3">
            <a:extLst>
              <a:ext uri="{FF2B5EF4-FFF2-40B4-BE49-F238E27FC236}">
                <a16:creationId xmlns:a16="http://schemas.microsoft.com/office/drawing/2014/main" id="{21CA3045-6E5B-0C65-B072-5B93850444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b="0" i="0">
                <a:latin typeface="Merriweather" pitchFamily="2" charset="77"/>
              </a:defRPr>
            </a:lvl1pPr>
            <a:lvl2pPr>
              <a:defRPr b="0" i="0">
                <a:latin typeface="Merriweather" pitchFamily="2" charset="77"/>
              </a:defRPr>
            </a:lvl2pPr>
            <a:lvl3pPr>
              <a:defRPr b="0" i="0">
                <a:latin typeface="Merriweather" pitchFamily="2" charset="77"/>
              </a:defRPr>
            </a:lvl3pPr>
            <a:lvl4pPr>
              <a:defRPr b="0" i="0">
                <a:latin typeface="Merriweather" pitchFamily="2" charset="77"/>
              </a:defRPr>
            </a:lvl4pPr>
            <a:lvl5pPr>
              <a:defRPr b="0" i="0">
                <a:latin typeface="Merriweather" pitchFamily="2" charset="77"/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333569774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de-D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de-D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3BDC-9EAE-49FE-9892-958C9F845175}" type="datetimeFigureOut">
              <a:rPr lang="de-DE" smtClean="0"/>
              <a:t>14.01.2026</a:t>
            </a:fld>
            <a:endParaRPr lang="de-D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814C8-F66B-4915-9FEC-D62A1DED085F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128193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de-D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de-DE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de-DE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3BDC-9EAE-49FE-9892-958C9F845175}" type="datetimeFigureOut">
              <a:rPr lang="de-DE" smtClean="0"/>
              <a:t>14.01.2026</a:t>
            </a:fld>
            <a:endParaRPr lang="de-DE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814C8-F66B-4915-9FEC-D62A1DED085F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483159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de-D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3BDC-9EAE-49FE-9892-958C9F845175}" type="datetimeFigureOut">
              <a:rPr lang="de-DE" smtClean="0"/>
              <a:t>14.01.2026</a:t>
            </a:fld>
            <a:endParaRPr lang="de-DE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814C8-F66B-4915-9FEC-D62A1DED085F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377826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3BDC-9EAE-49FE-9892-958C9F845175}" type="datetimeFigureOut">
              <a:rPr lang="de-DE" smtClean="0"/>
              <a:t>14.01.2026</a:t>
            </a:fld>
            <a:endParaRPr lang="de-DE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814C8-F66B-4915-9FEC-D62A1DED085F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496041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  <a:endParaRPr lang="de-D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de-DE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3BDC-9EAE-49FE-9892-958C9F845175}" type="datetimeFigureOut">
              <a:rPr lang="de-DE" smtClean="0"/>
              <a:t>14.01.2026</a:t>
            </a:fld>
            <a:endParaRPr lang="de-D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814C8-F66B-4915-9FEC-D62A1DED085F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683892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  <a:endParaRPr lang="de-DE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3BDC-9EAE-49FE-9892-958C9F845175}" type="datetimeFigureOut">
              <a:rPr lang="de-DE" smtClean="0"/>
              <a:t>14.01.2026</a:t>
            </a:fld>
            <a:endParaRPr lang="de-D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814C8-F66B-4915-9FEC-D62A1DED085F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42924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18" Type="http://schemas.openxmlformats.org/officeDocument/2006/relationships/slideLayout" Target="../slideLayouts/slideLayout31.xml"/><Relationship Id="rId26" Type="http://schemas.openxmlformats.org/officeDocument/2006/relationships/slideLayout" Target="../slideLayouts/slideLayout39.xml"/><Relationship Id="rId3" Type="http://schemas.openxmlformats.org/officeDocument/2006/relationships/slideLayout" Target="../slideLayouts/slideLayout16.xml"/><Relationship Id="rId21" Type="http://schemas.openxmlformats.org/officeDocument/2006/relationships/slideLayout" Target="../slideLayouts/slideLayout34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30.xml"/><Relationship Id="rId25" Type="http://schemas.openxmlformats.org/officeDocument/2006/relationships/slideLayout" Target="../slideLayouts/slideLayout38.xml"/><Relationship Id="rId2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29.xml"/><Relationship Id="rId20" Type="http://schemas.openxmlformats.org/officeDocument/2006/relationships/slideLayout" Target="../slideLayouts/slideLayout33.xml"/><Relationship Id="rId29" Type="http://schemas.openxmlformats.org/officeDocument/2006/relationships/slideLayout" Target="../slideLayouts/slideLayout42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24" Type="http://schemas.openxmlformats.org/officeDocument/2006/relationships/slideLayout" Target="../slideLayouts/slideLayout37.xml"/><Relationship Id="rId5" Type="http://schemas.openxmlformats.org/officeDocument/2006/relationships/slideLayout" Target="../slideLayouts/slideLayout18.xml"/><Relationship Id="rId15" Type="http://schemas.openxmlformats.org/officeDocument/2006/relationships/slideLayout" Target="../slideLayouts/slideLayout28.xml"/><Relationship Id="rId23" Type="http://schemas.openxmlformats.org/officeDocument/2006/relationships/slideLayout" Target="../slideLayouts/slideLayout36.xml"/><Relationship Id="rId28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23.xml"/><Relationship Id="rId19" Type="http://schemas.openxmlformats.org/officeDocument/2006/relationships/slideLayout" Target="../slideLayouts/slideLayout32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slideLayout" Target="../slideLayouts/slideLayout27.xml"/><Relationship Id="rId22" Type="http://schemas.openxmlformats.org/officeDocument/2006/relationships/slideLayout" Target="../slideLayouts/slideLayout35.xml"/><Relationship Id="rId27" Type="http://schemas.openxmlformats.org/officeDocument/2006/relationships/slideLayout" Target="../slideLayouts/slideLayout40.xml"/><Relationship Id="rId30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  <a:endParaRPr lang="de-D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de-D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A953BDC-9EAE-49FE-9892-958C9F845175}" type="datetimeFigureOut">
              <a:rPr lang="de-DE" smtClean="0"/>
              <a:t>14.01.2026</a:t>
            </a:fld>
            <a:endParaRPr lang="de-D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CD814C8-F66B-4915-9FEC-D62A1DED085F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105468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5" r:id="rId2"/>
    <p:sldLayoutId id="2147483706" r:id="rId3"/>
    <p:sldLayoutId id="2147483707" r:id="rId4"/>
    <p:sldLayoutId id="2147483708" r:id="rId5"/>
    <p:sldLayoutId id="2147483709" r:id="rId6"/>
    <p:sldLayoutId id="2147483710" r:id="rId7"/>
    <p:sldLayoutId id="2147483711" r:id="rId8"/>
    <p:sldLayoutId id="2147483712" r:id="rId9"/>
    <p:sldLayoutId id="2147483713" r:id="rId10"/>
    <p:sldLayoutId id="2147483714" r:id="rId11"/>
    <p:sldLayoutId id="2147483702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3D2D4EC5-AA7E-B4B7-8196-12EBB58059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0BBA1463-5E61-37E4-02F5-F0AEEF2918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5D7F3DB-6753-5B31-D480-9F9C6A76CA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 b="0" i="0">
                <a:solidFill>
                  <a:schemeClr val="tx1">
                    <a:tint val="75000"/>
                  </a:schemeClr>
                </a:solidFill>
                <a:latin typeface="Merriweather" pitchFamily="2" charset="77"/>
              </a:defRPr>
            </a:lvl1pPr>
          </a:lstStyle>
          <a:p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5492AEA7-30ED-7043-6008-5F68E744E4E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 b="0" i="0">
                <a:solidFill>
                  <a:schemeClr val="tx1">
                    <a:tint val="75000"/>
                  </a:schemeClr>
                </a:solidFill>
                <a:latin typeface="Merriweather" pitchFamily="2" charset="77"/>
              </a:defRPr>
            </a:lvl1pPr>
          </a:lstStyle>
          <a:p>
            <a:r>
              <a:rPr lang="nl-NL"/>
              <a:t>Hier staat de titel van de presentatie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90FA7254-9BBF-1B83-48BF-721B417A0D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chemeClr val="tx1">
                    <a:tint val="75000"/>
                  </a:schemeClr>
                </a:solidFill>
                <a:latin typeface="Merriweather" pitchFamily="2" charset="77"/>
              </a:defRPr>
            </a:lvl1pPr>
          </a:lstStyle>
          <a:p>
            <a:fld id="{63A6096C-3B80-FF40-9992-21B857607083}" type="slidenum">
              <a:rPr lang="nl-NL" smtClean="0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10710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80" r:id="rId2"/>
    <p:sldLayoutId id="2147483688" r:id="rId3"/>
    <p:sldLayoutId id="2147483689" r:id="rId4"/>
    <p:sldLayoutId id="2147483704" r:id="rId5"/>
    <p:sldLayoutId id="2147483660" r:id="rId6"/>
    <p:sldLayoutId id="2147483696" r:id="rId7"/>
    <p:sldLayoutId id="2147483697" r:id="rId8"/>
    <p:sldLayoutId id="2147483673" r:id="rId9"/>
    <p:sldLayoutId id="2147483682" r:id="rId10"/>
    <p:sldLayoutId id="2147483665" r:id="rId11"/>
    <p:sldLayoutId id="2147483694" r:id="rId12"/>
    <p:sldLayoutId id="2147483695" r:id="rId13"/>
    <p:sldLayoutId id="2147483666" r:id="rId14"/>
    <p:sldLayoutId id="2147483676" r:id="rId15"/>
    <p:sldLayoutId id="2147483671" r:id="rId16"/>
    <p:sldLayoutId id="2147483698" r:id="rId17"/>
    <p:sldLayoutId id="2147483678" r:id="rId18"/>
    <p:sldLayoutId id="2147483669" r:id="rId19"/>
    <p:sldLayoutId id="2147483670" r:id="rId20"/>
    <p:sldLayoutId id="2147483685" r:id="rId21"/>
    <p:sldLayoutId id="2147483684" r:id="rId22"/>
    <p:sldLayoutId id="2147483686" r:id="rId23"/>
    <p:sldLayoutId id="2147483683" r:id="rId24"/>
    <p:sldLayoutId id="2147483691" r:id="rId25"/>
    <p:sldLayoutId id="2147483690" r:id="rId26"/>
    <p:sldLayoutId id="2147483675" r:id="rId27"/>
    <p:sldLayoutId id="2147483677" r:id="rId28"/>
    <p:sldLayoutId id="2147483699" r:id="rId2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rgbClr val="001158"/>
          </a:solidFill>
          <a:latin typeface="Merriweather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b="0" i="0" kern="1200">
          <a:solidFill>
            <a:srgbClr val="001158"/>
          </a:solidFill>
          <a:latin typeface="Merriweather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rgbClr val="001158"/>
          </a:solidFill>
          <a:latin typeface="Merriweather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b="0" i="0" kern="1200">
          <a:solidFill>
            <a:srgbClr val="001158"/>
          </a:solidFill>
          <a:latin typeface="Merriweather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b="0" i="0" kern="1200">
          <a:solidFill>
            <a:srgbClr val="001158"/>
          </a:solidFill>
          <a:latin typeface="Merriweather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b="0" i="0" kern="1200">
          <a:solidFill>
            <a:srgbClr val="001158"/>
          </a:solidFill>
          <a:latin typeface="Merriweather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1.xml"/><Relationship Id="rId5" Type="http://schemas.openxmlformats.org/officeDocument/2006/relationships/image" Target="../media/image9.png"/><Relationship Id="rId4" Type="http://schemas.openxmlformats.org/officeDocument/2006/relationships/customXml" Target="../ink/ink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10" Type="http://schemas.openxmlformats.org/officeDocument/2006/relationships/image" Target="../media/image19.svg"/><Relationship Id="rId4" Type="http://schemas.openxmlformats.org/officeDocument/2006/relationships/image" Target="../media/image13.svg"/><Relationship Id="rId9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3" Type="http://schemas.openxmlformats.org/officeDocument/2006/relationships/image" Target="../media/image13.svg"/><Relationship Id="rId7" Type="http://schemas.openxmlformats.org/officeDocument/2006/relationships/image" Target="../media/image2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ndertitel 1">
            <a:extLst>
              <a:ext uri="{FF2B5EF4-FFF2-40B4-BE49-F238E27FC236}">
                <a16:creationId xmlns:a16="http://schemas.microsoft.com/office/drawing/2014/main" id="{06B9325B-FD56-A03A-EE49-80E858D1604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nl-NL">
                <a:latin typeface="Vestula Pro"/>
              </a:rPr>
              <a:t>Systems </a:t>
            </a:r>
            <a:r>
              <a:rPr lang="nl-NL" err="1">
                <a:latin typeface="Vestula Pro"/>
              </a:rPr>
              <a:t>Pharmacology</a:t>
            </a:r>
            <a:r>
              <a:rPr lang="nl-NL">
                <a:latin typeface="Vestula Pro"/>
              </a:rPr>
              <a:t> </a:t>
            </a:r>
            <a:r>
              <a:rPr lang="nl-NL" err="1">
                <a:latin typeface="Vestula Pro"/>
              </a:rPr>
              <a:t>and</a:t>
            </a:r>
            <a:r>
              <a:rPr lang="nl-NL">
                <a:latin typeface="Vestula Pro"/>
              </a:rPr>
              <a:t> </a:t>
            </a:r>
            <a:r>
              <a:rPr lang="nl-NL" err="1">
                <a:latin typeface="Vestula Pro"/>
              </a:rPr>
              <a:t>Pharmacy</a:t>
            </a:r>
            <a:endParaRPr lang="nl-NL"/>
          </a:p>
          <a:p>
            <a:pPr marL="0" indent="0">
              <a:buNone/>
            </a:pPr>
            <a:r>
              <a:rPr lang="nl-NL">
                <a:latin typeface="Vestula Pro"/>
              </a:rPr>
              <a:t>Isabelle van Dijck </a:t>
            </a:r>
            <a:endParaRPr lang="nl-NL"/>
          </a:p>
          <a:p>
            <a:pPr marL="0" indent="0">
              <a:buNone/>
            </a:pPr>
            <a:r>
              <a:rPr lang="nl-NL">
                <a:latin typeface="Vestula Pro"/>
              </a:rPr>
              <a:t>S2865297 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591462F9-03F3-3AED-86BD-252C2B7BF43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/>
            <a:r>
              <a:rPr lang="nl-NL" sz="3600" b="0" err="1">
                <a:solidFill>
                  <a:srgbClr val="FFFFFF"/>
                </a:solidFill>
                <a:latin typeface="Merriweather"/>
              </a:rPr>
              <a:t>Investigating</a:t>
            </a:r>
            <a:r>
              <a:rPr lang="nl-NL" sz="3600" b="0">
                <a:solidFill>
                  <a:srgbClr val="FFFFFF"/>
                </a:solidFill>
                <a:latin typeface="Merriweather"/>
              </a:rPr>
              <a:t> </a:t>
            </a:r>
            <a:r>
              <a:rPr lang="nl-NL" sz="3600" b="0" err="1">
                <a:solidFill>
                  <a:srgbClr val="FFFFFF"/>
                </a:solidFill>
                <a:latin typeface="Merriweather"/>
              </a:rPr>
              <a:t>the</a:t>
            </a:r>
            <a:r>
              <a:rPr lang="nl-NL" sz="3600" b="0">
                <a:solidFill>
                  <a:srgbClr val="FFFFFF"/>
                </a:solidFill>
                <a:latin typeface="Merriweather"/>
              </a:rPr>
              <a:t> </a:t>
            </a:r>
            <a:r>
              <a:rPr lang="nl-NL" sz="3600" b="0" err="1">
                <a:solidFill>
                  <a:srgbClr val="FFFFFF"/>
                </a:solidFill>
                <a:latin typeface="Merriweather"/>
              </a:rPr>
              <a:t>influence</a:t>
            </a:r>
            <a:r>
              <a:rPr lang="nl-NL" sz="3600" b="0">
                <a:solidFill>
                  <a:srgbClr val="FFFFFF"/>
                </a:solidFill>
                <a:latin typeface="Merriweather"/>
              </a:rPr>
              <a:t> of </a:t>
            </a:r>
            <a:r>
              <a:rPr lang="nl-NL" sz="3600" b="0" err="1">
                <a:solidFill>
                  <a:srgbClr val="FFFFFF"/>
                </a:solidFill>
                <a:latin typeface="Merriweather"/>
              </a:rPr>
              <a:t>brazilin</a:t>
            </a:r>
            <a:r>
              <a:rPr lang="nl-NL" sz="3600" b="0">
                <a:solidFill>
                  <a:srgbClr val="FFFFFF"/>
                </a:solidFill>
                <a:latin typeface="Merriweather"/>
              </a:rPr>
              <a:t> on </a:t>
            </a:r>
            <a:r>
              <a:rPr lang="nl-NL" sz="3600" b="0" err="1">
                <a:solidFill>
                  <a:srgbClr val="FFFFFF"/>
                </a:solidFill>
                <a:latin typeface="Merriweather"/>
              </a:rPr>
              <a:t>the</a:t>
            </a:r>
            <a:r>
              <a:rPr lang="nl-NL" sz="3600" b="0">
                <a:solidFill>
                  <a:srgbClr val="FFFFFF"/>
                </a:solidFill>
                <a:latin typeface="Merriweather"/>
              </a:rPr>
              <a:t> </a:t>
            </a:r>
            <a:r>
              <a:rPr lang="nl-NL" sz="3600" b="0" err="1">
                <a:solidFill>
                  <a:srgbClr val="FFFFFF"/>
                </a:solidFill>
                <a:latin typeface="Merriweather"/>
              </a:rPr>
              <a:t>efficacy</a:t>
            </a:r>
            <a:r>
              <a:rPr lang="nl-NL" sz="3600" b="0">
                <a:solidFill>
                  <a:srgbClr val="FFFFFF"/>
                </a:solidFill>
                <a:latin typeface="Merriweather"/>
              </a:rPr>
              <a:t> of </a:t>
            </a:r>
            <a:r>
              <a:rPr lang="nl-NL" sz="3600" b="0" err="1">
                <a:solidFill>
                  <a:srgbClr val="FFFFFF"/>
                </a:solidFill>
                <a:latin typeface="Merriweather"/>
              </a:rPr>
              <a:t>statin</a:t>
            </a:r>
            <a:r>
              <a:rPr lang="nl-NL" sz="3600" b="0">
                <a:solidFill>
                  <a:srgbClr val="FFFFFF"/>
                </a:solidFill>
                <a:latin typeface="Merriweather"/>
              </a:rPr>
              <a:t> treatment</a:t>
            </a:r>
            <a:endParaRPr lang="nl-NL"/>
          </a:p>
        </p:txBody>
      </p:sp>
      <p:sp>
        <p:nvSpPr>
          <p:cNvPr id="6" name="Titel 2">
            <a:extLst>
              <a:ext uri="{FF2B5EF4-FFF2-40B4-BE49-F238E27FC236}">
                <a16:creationId xmlns:a16="http://schemas.microsoft.com/office/drawing/2014/main" id="{8853BDE2-453A-62BD-7CCF-A37D35589941}"/>
              </a:ext>
            </a:extLst>
          </p:cNvPr>
          <p:cNvSpPr txBox="1">
            <a:spLocks/>
          </p:cNvSpPr>
          <p:nvPr/>
        </p:nvSpPr>
        <p:spPr>
          <a:xfrm>
            <a:off x="-83501" y="460025"/>
            <a:ext cx="3830427" cy="171377"/>
          </a:xfrm>
          <a:prstGeom prst="rect">
            <a:avLst/>
          </a:prstGeom>
          <a:solidFill>
            <a:srgbClr val="001158">
              <a:alpha val="0"/>
            </a:srgbClr>
          </a:solidFill>
        </p:spPr>
        <p:txBody>
          <a:bodyPr vert="horz" lIns="432000" tIns="45720" rIns="36000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i="0" kern="1200">
                <a:solidFill>
                  <a:schemeClr val="bg1"/>
                </a:solidFill>
                <a:latin typeface="Merriweather" pitchFamily="2" charset="77"/>
                <a:ea typeface="+mj-ea"/>
                <a:cs typeface="+mj-cs"/>
              </a:defRPr>
            </a:lvl1pPr>
          </a:lstStyle>
          <a:p>
            <a:pPr algn="l"/>
            <a:r>
              <a:rPr lang="nl-NL" sz="1800" b="0">
                <a:latin typeface="Merriweather"/>
              </a:rPr>
              <a:t>RP1 </a:t>
            </a:r>
          </a:p>
        </p:txBody>
      </p:sp>
    </p:spTree>
    <p:extLst>
      <p:ext uri="{BB962C8B-B14F-4D97-AF65-F5344CB8AC3E}">
        <p14:creationId xmlns:p14="http://schemas.microsoft.com/office/powerpoint/2010/main" val="7518884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2">
            <a:extLst>
              <a:ext uri="{FF2B5EF4-FFF2-40B4-BE49-F238E27FC236}">
                <a16:creationId xmlns:a16="http://schemas.microsoft.com/office/drawing/2014/main" id="{7A065B4D-5BC3-52FE-17A4-36C8C308E1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5661765" cy="1346439"/>
          </a:xfrm>
        </p:spPr>
        <p:txBody>
          <a:bodyPr/>
          <a:lstStyle/>
          <a:p>
            <a:r>
              <a:rPr lang="en-US">
                <a:latin typeface="Merriweather"/>
              </a:rPr>
              <a:t>Atherosclerosis: </a:t>
            </a:r>
            <a:br>
              <a:rPr lang="en-US">
                <a:latin typeface="Merriweather"/>
              </a:rPr>
            </a:br>
            <a:r>
              <a:rPr lang="en-US" sz="2400">
                <a:latin typeface="Merriweather"/>
              </a:rPr>
              <a:t>chronic disease </a:t>
            </a:r>
            <a:endParaRPr lang="en-US" sz="2400"/>
          </a:p>
        </p:txBody>
      </p:sp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933BFF9A-9D14-2B57-76BF-CA34496B783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710803"/>
            <a:ext cx="3858884" cy="4351338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GB">
                <a:solidFill>
                  <a:srgbClr val="002060"/>
                </a:solidFill>
                <a:latin typeface="Merriweather"/>
                <a:ea typeface="Open Sans"/>
                <a:cs typeface="Open Sans"/>
              </a:rPr>
              <a:t>Morbidity</a:t>
            </a:r>
            <a:r>
              <a:rPr lang="en-GB">
                <a:latin typeface="Merriweather"/>
                <a:ea typeface="Open Sans"/>
                <a:cs typeface="Open Sans"/>
              </a:rPr>
              <a:t> and mortality worldwide.</a:t>
            </a:r>
            <a:endParaRPr lang="en-US" sz="1300">
              <a:solidFill>
                <a:srgbClr val="333333"/>
              </a:solidFill>
              <a:latin typeface="Open Sans"/>
              <a:ea typeface="Open Sans"/>
              <a:cs typeface="Open Sans"/>
            </a:endParaRPr>
          </a:p>
          <a:p>
            <a:r>
              <a:rPr lang="en-US" sz="1300">
                <a:solidFill>
                  <a:srgbClr val="002060"/>
                </a:solidFill>
                <a:latin typeface="Merriweather"/>
                <a:ea typeface="Open Sans"/>
                <a:cs typeface="Open Sans"/>
              </a:rPr>
              <a:t>The spread of  atherosclerosis presents an ongoing global crisis.</a:t>
            </a:r>
            <a:endParaRPr lang="en-US">
              <a:solidFill>
                <a:srgbClr val="002060"/>
              </a:solidFill>
              <a:latin typeface="Merriweather"/>
              <a:ea typeface="Open Sans"/>
              <a:cs typeface="Open Sans"/>
            </a:endParaRPr>
          </a:p>
          <a:p>
            <a:endParaRPr lang="en-US" sz="1300">
              <a:solidFill>
                <a:srgbClr val="002060"/>
              </a:solidFill>
              <a:latin typeface="Merriweather"/>
              <a:ea typeface="Open Sans"/>
              <a:cs typeface="Open Sans"/>
            </a:endParaRPr>
          </a:p>
          <a:p>
            <a:pPr marL="0" indent="0">
              <a:buNone/>
            </a:pPr>
            <a:endParaRPr lang="en-US" sz="1300">
              <a:solidFill>
                <a:srgbClr val="002060"/>
              </a:solidFill>
              <a:latin typeface="Merriweather"/>
              <a:ea typeface="Open Sans"/>
              <a:cs typeface="Open Sans"/>
            </a:endParaRPr>
          </a:p>
          <a:p>
            <a:endParaRPr lang="en-US" sz="1300">
              <a:solidFill>
                <a:srgbClr val="002060"/>
              </a:solidFill>
              <a:latin typeface="Merriweather"/>
              <a:ea typeface="Open Sans"/>
              <a:cs typeface="Open Sans"/>
            </a:endParaRPr>
          </a:p>
          <a:p>
            <a:endParaRPr lang="en-US" sz="1300">
              <a:solidFill>
                <a:srgbClr val="002060"/>
              </a:solidFill>
              <a:latin typeface="Open Sans"/>
              <a:ea typeface="Open Sans"/>
              <a:cs typeface="Open Sans"/>
            </a:endParaRPr>
          </a:p>
        </p:txBody>
      </p:sp>
      <p:pic>
        <p:nvPicPr>
          <p:cNvPr id="2" name="Afbeelding 1" descr="Afbeelding met tekst, schermopname, diagram, ontvangst&#10;&#10;Door AI gegenereerde inhoud is mogelijk onjuist.">
            <a:extLst>
              <a:ext uri="{FF2B5EF4-FFF2-40B4-BE49-F238E27FC236}">
                <a16:creationId xmlns:a16="http://schemas.microsoft.com/office/drawing/2014/main" id="{AF8A0C97-1C5E-562C-A9BC-640E84273E3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380" t="2011" r="8322" b="152"/>
          <a:stretch>
            <a:fillRect/>
          </a:stretch>
        </p:blipFill>
        <p:spPr>
          <a:xfrm>
            <a:off x="5552100" y="158760"/>
            <a:ext cx="5912374" cy="6195645"/>
          </a:xfrm>
          <a:prstGeom prst="rect">
            <a:avLst/>
          </a:prstGeom>
          <a:noFill/>
        </p:spPr>
      </p:pic>
      <p:sp>
        <p:nvSpPr>
          <p:cNvPr id="3" name="Tijdelijke aanduiding voor dianummer 2" hidden="1">
            <a:extLst>
              <a:ext uri="{FF2B5EF4-FFF2-40B4-BE49-F238E27FC236}">
                <a16:creationId xmlns:a16="http://schemas.microsoft.com/office/drawing/2014/main" id="{C99C41CE-BD8E-E4EA-CFCE-4B31CBAE57FD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0935978" y="6356350"/>
            <a:ext cx="417821" cy="365125"/>
          </a:xfrm>
        </p:spPr>
        <p:txBody>
          <a:bodyPr/>
          <a:lstStyle/>
          <a:p>
            <a:pPr>
              <a:spcAft>
                <a:spcPts val="600"/>
              </a:spcAft>
            </a:pPr>
            <a:fld id="{63A6096C-3B80-FF40-9992-21B857607083}" type="slidenum">
              <a:rPr lang="nl-NL" smtClean="0"/>
              <a:pPr>
                <a:spcAft>
                  <a:spcPts val="600"/>
                </a:spcAft>
              </a:pPr>
              <a:t>2</a:t>
            </a:fld>
            <a:endParaRPr lang="nl-NL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23" name="Inkt 22">
                <a:extLst>
                  <a:ext uri="{FF2B5EF4-FFF2-40B4-BE49-F238E27FC236}">
                    <a16:creationId xmlns:a16="http://schemas.microsoft.com/office/drawing/2014/main" id="{75624250-5176-554F-3CD9-258BB319ED94}"/>
                  </a:ext>
                </a:extLst>
              </p14:cNvPr>
              <p14:cNvContentPartPr/>
              <p14:nvPr/>
            </p14:nvContentPartPr>
            <p14:xfrm>
              <a:off x="8814107" y="1956474"/>
              <a:ext cx="788225" cy="33942"/>
            </p14:xfrm>
          </p:contentPart>
        </mc:Choice>
        <mc:Fallback>
          <p:pic>
            <p:nvPicPr>
              <p:cNvPr id="23" name="Inkt 22">
                <a:extLst>
                  <a:ext uri="{FF2B5EF4-FFF2-40B4-BE49-F238E27FC236}">
                    <a16:creationId xmlns:a16="http://schemas.microsoft.com/office/drawing/2014/main" id="{75624250-5176-554F-3CD9-258BB319ED94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8778131" y="1885017"/>
                <a:ext cx="859816" cy="176498"/>
              </a:xfrm>
              <a:prstGeom prst="rect">
                <a:avLst/>
              </a:prstGeom>
            </p:spPr>
          </p:pic>
        </mc:Fallback>
      </mc:AlternateContent>
      <p:sp>
        <p:nvSpPr>
          <p:cNvPr id="4" name="Tekstvak 3">
            <a:extLst>
              <a:ext uri="{FF2B5EF4-FFF2-40B4-BE49-F238E27FC236}">
                <a16:creationId xmlns:a16="http://schemas.microsoft.com/office/drawing/2014/main" id="{FC1C2571-D279-36F0-13C9-83894C160150}"/>
              </a:ext>
            </a:extLst>
          </p:cNvPr>
          <p:cNvSpPr txBox="1"/>
          <p:nvPr/>
        </p:nvSpPr>
        <p:spPr>
          <a:xfrm>
            <a:off x="94870" y="6360725"/>
            <a:ext cx="640915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900">
                <a:solidFill>
                  <a:srgbClr val="333333"/>
                </a:solidFill>
                <a:latin typeface="Open Sans"/>
                <a:ea typeface="Open Sans"/>
                <a:cs typeface="Open Sans"/>
              </a:rPr>
              <a:t>Anderson, P., &amp; Nishtar, S. (2011). Communicating the Noncommunicable. </a:t>
            </a:r>
            <a:r>
              <a:rPr lang="en-US" sz="900" i="1">
                <a:solidFill>
                  <a:srgbClr val="333333"/>
                </a:solidFill>
                <a:latin typeface="Open Sans"/>
                <a:ea typeface="Open Sans"/>
                <a:cs typeface="Open Sans"/>
              </a:rPr>
              <a:t>Journal of Health Communication</a:t>
            </a:r>
            <a:r>
              <a:rPr lang="en-US" sz="900">
                <a:solidFill>
                  <a:srgbClr val="333333"/>
                </a:solidFill>
                <a:latin typeface="Open Sans"/>
                <a:ea typeface="Open Sans"/>
                <a:cs typeface="Open Sans"/>
              </a:rPr>
              <a:t>, </a:t>
            </a:r>
            <a:r>
              <a:rPr lang="en-US" sz="900" i="1">
                <a:solidFill>
                  <a:srgbClr val="333333"/>
                </a:solidFill>
                <a:latin typeface="Open Sans"/>
                <a:ea typeface="Open Sans"/>
                <a:cs typeface="Open Sans"/>
              </a:rPr>
              <a:t>16</a:t>
            </a:r>
            <a:r>
              <a:rPr lang="en-US" sz="900">
                <a:solidFill>
                  <a:srgbClr val="333333"/>
                </a:solidFill>
                <a:latin typeface="Open Sans"/>
                <a:ea typeface="Open Sans"/>
                <a:cs typeface="Open Sans"/>
              </a:rPr>
              <a:t>(sup2), 6–12. https://doi.org/10.1080/10810730.2011.601978</a:t>
            </a:r>
            <a:endParaRPr lang="en-US" sz="800">
              <a:ea typeface="Calibri" panose="020F0502020204030204"/>
              <a:cs typeface="Calibri" panose="020F0502020204030204"/>
            </a:endParaRPr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404EBF78-9A67-6979-784B-266B2A2ADABA}"/>
              </a:ext>
            </a:extLst>
          </p:cNvPr>
          <p:cNvSpPr txBox="1"/>
          <p:nvPr/>
        </p:nvSpPr>
        <p:spPr>
          <a:xfrm>
            <a:off x="6531260" y="6359529"/>
            <a:ext cx="5344437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nl-NL" err="1">
                <a:ea typeface="Calibri"/>
                <a:cs typeface="Calibri"/>
              </a:rPr>
              <a:t>Figure</a:t>
            </a:r>
            <a:r>
              <a:rPr lang="nl-NL">
                <a:ea typeface="Calibri"/>
                <a:cs typeface="Calibri"/>
              </a:rPr>
              <a:t> 1: </a:t>
            </a:r>
            <a:r>
              <a:rPr lang="en-US" sz="1300">
                <a:solidFill>
                  <a:srgbClr val="333333"/>
                </a:solidFill>
                <a:latin typeface="Open Sans"/>
                <a:ea typeface="Open Sans"/>
                <a:cs typeface="Open Sans"/>
              </a:rPr>
              <a:t>Data of the World Economic Forum's Global risks survey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828895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>
            <a:extLst>
              <a:ext uri="{FF2B5EF4-FFF2-40B4-BE49-F238E27FC236}">
                <a16:creationId xmlns:a16="http://schemas.microsoft.com/office/drawing/2014/main" id="{D7C2C9EF-EB30-4839-AB4A-10F7715BE1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854110">
            <a:off x="5746999" y="4846797"/>
            <a:ext cx="577219" cy="1000513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04D17793-3EF4-4693-8AB7-FC813F10A2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749130" flipH="1">
            <a:off x="6914979" y="4314319"/>
            <a:ext cx="642749" cy="1114098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AC550063-7A98-48B6-B43C-AFB7632804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626812">
            <a:off x="7674392" y="3727033"/>
            <a:ext cx="654525" cy="1134510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403C67DA-F5AD-A3AF-B749-706A79F7A0D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5804" r="-102" b="15617"/>
          <a:stretch/>
        </p:blipFill>
        <p:spPr>
          <a:xfrm>
            <a:off x="1402986" y="969284"/>
            <a:ext cx="8274319" cy="5658138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CE22A2F-E364-4CBD-A160-44D376D2CA07}"/>
              </a:ext>
            </a:extLst>
          </p:cNvPr>
          <p:cNvSpPr/>
          <p:nvPr/>
        </p:nvSpPr>
        <p:spPr>
          <a:xfrm>
            <a:off x="2003755" y="1154018"/>
            <a:ext cx="3574230" cy="193277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C7A824E-69D1-4914-9B08-11FFBDD5F43D}"/>
              </a:ext>
            </a:extLst>
          </p:cNvPr>
          <p:cNvSpPr txBox="1"/>
          <p:nvPr/>
        </p:nvSpPr>
        <p:spPr>
          <a:xfrm>
            <a:off x="3160300" y="2574520"/>
            <a:ext cx="10770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/>
              <a:t>Cholesterol 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B871832-3725-4917-8456-154B23CC31E9}"/>
              </a:ext>
            </a:extLst>
          </p:cNvPr>
          <p:cNvSpPr txBox="1"/>
          <p:nvPr/>
        </p:nvSpPr>
        <p:spPr>
          <a:xfrm>
            <a:off x="2201076" y="1219200"/>
            <a:ext cx="299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err="1"/>
              <a:t>Acetoacetyl</a:t>
            </a:r>
            <a:r>
              <a:rPr lang="en-US" sz="1400"/>
              <a:t> CoA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FDBC373-025C-48D3-B656-EB5717DD4724}"/>
              </a:ext>
            </a:extLst>
          </p:cNvPr>
          <p:cNvSpPr txBox="1"/>
          <p:nvPr/>
        </p:nvSpPr>
        <p:spPr>
          <a:xfrm>
            <a:off x="3910315" y="2031696"/>
            <a:ext cx="21252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/>
              <a:t>HMG CoA reductase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EEC7159-44CE-4E46-AE50-9A3C738ACE14}"/>
              </a:ext>
            </a:extLst>
          </p:cNvPr>
          <p:cNvSpPr txBox="1"/>
          <p:nvPr/>
        </p:nvSpPr>
        <p:spPr>
          <a:xfrm>
            <a:off x="2046693" y="1961845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solidFill>
                  <a:srgbClr val="FF0000"/>
                </a:solidFill>
              </a:rPr>
              <a:t>Statins</a:t>
            </a:r>
            <a:r>
              <a:rPr lang="en-US" sz="1400" b="1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F6B7410-553F-4A61-BBC5-4D3F7B2B597D}"/>
              </a:ext>
            </a:extLst>
          </p:cNvPr>
          <p:cNvSpPr txBox="1"/>
          <p:nvPr/>
        </p:nvSpPr>
        <p:spPr>
          <a:xfrm>
            <a:off x="3170160" y="1679377"/>
            <a:ext cx="1219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/>
              <a:t>HMG-CoA</a:t>
            </a:r>
            <a:endParaRPr lang="en-US" sz="120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F9E0E9B-1C6A-4B6B-8580-FF88CB21DC23}"/>
              </a:ext>
            </a:extLst>
          </p:cNvPr>
          <p:cNvSpPr txBox="1"/>
          <p:nvPr/>
        </p:nvSpPr>
        <p:spPr>
          <a:xfrm>
            <a:off x="3753762" y="1219200"/>
            <a:ext cx="1219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/>
              <a:t>Acetyl CoA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C44A9D12-6BAB-4C6C-89F2-BC6A8D8FAACE}"/>
              </a:ext>
            </a:extLst>
          </p:cNvPr>
          <p:cNvCxnSpPr>
            <a:cxnSpLocks/>
          </p:cNvCxnSpPr>
          <p:nvPr/>
        </p:nvCxnSpPr>
        <p:spPr>
          <a:xfrm flipV="1">
            <a:off x="2876028" y="2158098"/>
            <a:ext cx="685277" cy="4454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74940A5E-628B-4750-BF66-F160451CC5C5}"/>
              </a:ext>
            </a:extLst>
          </p:cNvPr>
          <p:cNvCxnSpPr>
            <a:cxnSpLocks/>
          </p:cNvCxnSpPr>
          <p:nvPr/>
        </p:nvCxnSpPr>
        <p:spPr>
          <a:xfrm>
            <a:off x="2832191" y="1509048"/>
            <a:ext cx="528828" cy="17032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B0495FC1-1318-4F9A-BF1A-5AB6300F3006}"/>
              </a:ext>
            </a:extLst>
          </p:cNvPr>
          <p:cNvCxnSpPr>
            <a:cxnSpLocks/>
          </p:cNvCxnSpPr>
          <p:nvPr/>
        </p:nvCxnSpPr>
        <p:spPr>
          <a:xfrm flipH="1">
            <a:off x="4038600" y="1449288"/>
            <a:ext cx="324762" cy="23008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F01087FC-86E0-434A-AEC8-F6F98DC1786C}"/>
              </a:ext>
            </a:extLst>
          </p:cNvPr>
          <p:cNvCxnSpPr>
            <a:cxnSpLocks/>
          </p:cNvCxnSpPr>
          <p:nvPr/>
        </p:nvCxnSpPr>
        <p:spPr>
          <a:xfrm>
            <a:off x="3697285" y="1942848"/>
            <a:ext cx="14917" cy="590825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Multiplication Sign 22">
            <a:extLst>
              <a:ext uri="{FF2B5EF4-FFF2-40B4-BE49-F238E27FC236}">
                <a16:creationId xmlns:a16="http://schemas.microsoft.com/office/drawing/2014/main" id="{CCC6FE2C-C2EC-45AC-A4E6-FA930F0716A2}"/>
              </a:ext>
            </a:extLst>
          </p:cNvPr>
          <p:cNvSpPr/>
          <p:nvPr/>
        </p:nvSpPr>
        <p:spPr>
          <a:xfrm>
            <a:off x="3544884" y="1964839"/>
            <a:ext cx="320677" cy="348636"/>
          </a:xfrm>
          <a:prstGeom prst="mathMultiply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E74348CE-65ED-4D1D-8130-C253BE464CC6}"/>
              </a:ext>
            </a:extLst>
          </p:cNvPr>
          <p:cNvSpPr/>
          <p:nvPr/>
        </p:nvSpPr>
        <p:spPr>
          <a:xfrm>
            <a:off x="6492433" y="1771300"/>
            <a:ext cx="1210266" cy="1216152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1A170570-8131-45BB-B6A8-BB63C6BA1490}"/>
              </a:ext>
            </a:extLst>
          </p:cNvPr>
          <p:cNvSpPr/>
          <p:nvPr/>
        </p:nvSpPr>
        <p:spPr>
          <a:xfrm>
            <a:off x="7017502" y="2089772"/>
            <a:ext cx="128450" cy="56817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Block Arc 25">
            <a:extLst>
              <a:ext uri="{FF2B5EF4-FFF2-40B4-BE49-F238E27FC236}">
                <a16:creationId xmlns:a16="http://schemas.microsoft.com/office/drawing/2014/main" id="{9C35FD40-F3CD-4B49-A33A-DE8912C89E8A}"/>
              </a:ext>
            </a:extLst>
          </p:cNvPr>
          <p:cNvSpPr/>
          <p:nvPr/>
        </p:nvSpPr>
        <p:spPr>
          <a:xfrm>
            <a:off x="6819389" y="2556786"/>
            <a:ext cx="524676" cy="493560"/>
          </a:xfrm>
          <a:prstGeom prst="blockArc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2D41F62-9CCD-4027-9797-EBF87B02F0B3}"/>
              </a:ext>
            </a:extLst>
          </p:cNvPr>
          <p:cNvSpPr txBox="1"/>
          <p:nvPr/>
        </p:nvSpPr>
        <p:spPr>
          <a:xfrm>
            <a:off x="6665271" y="1789115"/>
            <a:ext cx="10739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/>
              <a:t>Lysosome  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32AC51B-7ABA-493F-960B-C94ECFA04337}"/>
              </a:ext>
            </a:extLst>
          </p:cNvPr>
          <p:cNvSpPr txBox="1"/>
          <p:nvPr/>
        </p:nvSpPr>
        <p:spPr>
          <a:xfrm>
            <a:off x="7721079" y="1579566"/>
            <a:ext cx="16717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bg1"/>
                </a:solidFill>
              </a:rPr>
              <a:t>PCSK9 regulates the degradation of LDR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6647C2C3-1DDB-49C3-8B5B-BC13F71AA4C2}"/>
              </a:ext>
            </a:extLst>
          </p:cNvPr>
          <p:cNvSpPr txBox="1"/>
          <p:nvPr/>
        </p:nvSpPr>
        <p:spPr>
          <a:xfrm>
            <a:off x="8253897" y="3643384"/>
            <a:ext cx="17643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solidFill>
                  <a:srgbClr val="FF0000"/>
                </a:solidFill>
              </a:rPr>
              <a:t>PCSK9 inhibitors 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5ACD4C29-1FD0-451E-B8BF-EDA84A3B1AE4}"/>
              </a:ext>
            </a:extLst>
          </p:cNvPr>
          <p:cNvSpPr txBox="1"/>
          <p:nvPr/>
        </p:nvSpPr>
        <p:spPr>
          <a:xfrm>
            <a:off x="2456519" y="4030089"/>
            <a:ext cx="21091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bg1"/>
                </a:solidFill>
              </a:rPr>
              <a:t>Decrease in cholesterol, stimulates LDLR synthesis  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04B56EBB-B025-4ABC-A33A-856A524BFCDE}"/>
              </a:ext>
            </a:extLst>
          </p:cNvPr>
          <p:cNvSpPr txBox="1"/>
          <p:nvPr/>
        </p:nvSpPr>
        <p:spPr>
          <a:xfrm>
            <a:off x="5757602" y="5149546"/>
            <a:ext cx="5723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/>
              <a:t>LDLR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13191E84-91D7-4DB3-872B-CE9AA3C014EF}"/>
              </a:ext>
            </a:extLst>
          </p:cNvPr>
          <p:cNvCxnSpPr>
            <a:cxnSpLocks/>
          </p:cNvCxnSpPr>
          <p:nvPr/>
        </p:nvCxnSpPr>
        <p:spPr>
          <a:xfrm>
            <a:off x="3637983" y="3029212"/>
            <a:ext cx="2095223" cy="2204057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AB81605E-0A61-4321-90F4-07524D608697}"/>
              </a:ext>
            </a:extLst>
          </p:cNvPr>
          <p:cNvCxnSpPr>
            <a:cxnSpLocks/>
          </p:cNvCxnSpPr>
          <p:nvPr/>
        </p:nvCxnSpPr>
        <p:spPr>
          <a:xfrm flipV="1">
            <a:off x="7145952" y="3086789"/>
            <a:ext cx="56306" cy="1561411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6" name="Multiplication Sign 55">
            <a:extLst>
              <a:ext uri="{FF2B5EF4-FFF2-40B4-BE49-F238E27FC236}">
                <a16:creationId xmlns:a16="http://schemas.microsoft.com/office/drawing/2014/main" id="{48CD692D-0274-4E7D-8DB9-E5EE320636E6}"/>
              </a:ext>
            </a:extLst>
          </p:cNvPr>
          <p:cNvSpPr/>
          <p:nvPr/>
        </p:nvSpPr>
        <p:spPr>
          <a:xfrm>
            <a:off x="6926731" y="3286763"/>
            <a:ext cx="551051" cy="511590"/>
          </a:xfrm>
          <a:prstGeom prst="mathMultiply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3458C36F-CF3A-44A8-B580-220B9B31AD53}"/>
              </a:ext>
            </a:extLst>
          </p:cNvPr>
          <p:cNvCxnSpPr>
            <a:cxnSpLocks/>
            <a:stCxn id="42" idx="1"/>
          </p:cNvCxnSpPr>
          <p:nvPr/>
        </p:nvCxnSpPr>
        <p:spPr>
          <a:xfrm flipH="1" flipV="1">
            <a:off x="7428227" y="3586230"/>
            <a:ext cx="825670" cy="24182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1" name="Oval 60" descr="LDL&#10;">
            <a:extLst>
              <a:ext uri="{FF2B5EF4-FFF2-40B4-BE49-F238E27FC236}">
                <a16:creationId xmlns:a16="http://schemas.microsoft.com/office/drawing/2014/main" id="{4E6E4478-4E4B-4C5E-86AF-79BB67D9D10A}"/>
              </a:ext>
            </a:extLst>
          </p:cNvPr>
          <p:cNvSpPr/>
          <p:nvPr/>
        </p:nvSpPr>
        <p:spPr>
          <a:xfrm>
            <a:off x="7431574" y="5566358"/>
            <a:ext cx="395176" cy="369332"/>
          </a:xfrm>
          <a:prstGeom prst="ellipse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F2CAC550-9B05-43BC-A49A-66B44716FB16}"/>
              </a:ext>
            </a:extLst>
          </p:cNvPr>
          <p:cNvSpPr txBox="1"/>
          <p:nvPr/>
        </p:nvSpPr>
        <p:spPr>
          <a:xfrm>
            <a:off x="7430482" y="5534425"/>
            <a:ext cx="5580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/>
              <a:t>LDL</a:t>
            </a:r>
          </a:p>
        </p:txBody>
      </p:sp>
      <p:sp>
        <p:nvSpPr>
          <p:cNvPr id="63" name="Oval 62" descr="LDL&#10;">
            <a:extLst>
              <a:ext uri="{FF2B5EF4-FFF2-40B4-BE49-F238E27FC236}">
                <a16:creationId xmlns:a16="http://schemas.microsoft.com/office/drawing/2014/main" id="{91862374-DF3C-47CD-B832-8F9A7E5DB4C0}"/>
              </a:ext>
            </a:extLst>
          </p:cNvPr>
          <p:cNvSpPr/>
          <p:nvPr/>
        </p:nvSpPr>
        <p:spPr>
          <a:xfrm>
            <a:off x="6135895" y="5666763"/>
            <a:ext cx="356538" cy="369332"/>
          </a:xfrm>
          <a:prstGeom prst="ellipse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480C6801-E28C-4D3E-9A73-42EF439FC3A0}"/>
              </a:ext>
            </a:extLst>
          </p:cNvPr>
          <p:cNvSpPr txBox="1"/>
          <p:nvPr/>
        </p:nvSpPr>
        <p:spPr>
          <a:xfrm>
            <a:off x="6107177" y="5679805"/>
            <a:ext cx="5580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/>
              <a:t>LDL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358252AF-F648-4DDD-A7C6-BF280FB49149}"/>
              </a:ext>
            </a:extLst>
          </p:cNvPr>
          <p:cNvSpPr txBox="1"/>
          <p:nvPr/>
        </p:nvSpPr>
        <p:spPr>
          <a:xfrm>
            <a:off x="1562268" y="6113120"/>
            <a:ext cx="11246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/>
              <a:t>Liver</a:t>
            </a:r>
          </a:p>
        </p:txBody>
      </p:sp>
      <p:cxnSp>
        <p:nvCxnSpPr>
          <p:cNvPr id="72" name="Straight Arrow Connector 71">
            <a:extLst>
              <a:ext uri="{FF2B5EF4-FFF2-40B4-BE49-F238E27FC236}">
                <a16:creationId xmlns:a16="http://schemas.microsoft.com/office/drawing/2014/main" id="{B7FB5371-D619-4231-81D9-9509C04F1171}"/>
              </a:ext>
            </a:extLst>
          </p:cNvPr>
          <p:cNvCxnSpPr>
            <a:cxnSpLocks/>
          </p:cNvCxnSpPr>
          <p:nvPr/>
        </p:nvCxnSpPr>
        <p:spPr>
          <a:xfrm>
            <a:off x="4191000" y="2574520"/>
            <a:ext cx="0" cy="307777"/>
          </a:xfrm>
          <a:prstGeom prst="straightConnector1">
            <a:avLst/>
          </a:prstGeom>
          <a:ln w="9525">
            <a:solidFill>
              <a:srgbClr val="FF000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4" name="Straight Arrow Connector 73">
            <a:extLst>
              <a:ext uri="{FF2B5EF4-FFF2-40B4-BE49-F238E27FC236}">
                <a16:creationId xmlns:a16="http://schemas.microsoft.com/office/drawing/2014/main" id="{D7542896-DF3B-41EC-8144-225AD498297C}"/>
              </a:ext>
            </a:extLst>
          </p:cNvPr>
          <p:cNvCxnSpPr>
            <a:cxnSpLocks/>
          </p:cNvCxnSpPr>
          <p:nvPr/>
        </p:nvCxnSpPr>
        <p:spPr>
          <a:xfrm flipV="1">
            <a:off x="6241212" y="5162785"/>
            <a:ext cx="0" cy="252066"/>
          </a:xfrm>
          <a:prstGeom prst="straightConnector1">
            <a:avLst/>
          </a:prstGeom>
          <a:ln w="952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1" name="TextBox 80">
            <a:extLst>
              <a:ext uri="{FF2B5EF4-FFF2-40B4-BE49-F238E27FC236}">
                <a16:creationId xmlns:a16="http://schemas.microsoft.com/office/drawing/2014/main" id="{CEAF4AF0-2BD6-46C0-97B3-8CFB2C3C5FF3}"/>
              </a:ext>
            </a:extLst>
          </p:cNvPr>
          <p:cNvSpPr txBox="1"/>
          <p:nvPr/>
        </p:nvSpPr>
        <p:spPr>
          <a:xfrm>
            <a:off x="6732792" y="3717449"/>
            <a:ext cx="10895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bg1"/>
                </a:solidFill>
              </a:rPr>
              <a:t>Endocytosis</a:t>
            </a:r>
            <a:r>
              <a:rPr lang="en-US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52E44613-3905-44F7-AB72-B930BEB64F5D}"/>
              </a:ext>
            </a:extLst>
          </p:cNvPr>
          <p:cNvSpPr txBox="1"/>
          <p:nvPr/>
        </p:nvSpPr>
        <p:spPr>
          <a:xfrm>
            <a:off x="4071195" y="5562231"/>
            <a:ext cx="1905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/>
              <a:t>Stimulation in LDLR synthesis , decreases LDL-c levels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D6379772-21EC-4E79-BE53-061EEEF2093A}"/>
              </a:ext>
            </a:extLst>
          </p:cNvPr>
          <p:cNvSpPr txBox="1"/>
          <p:nvPr/>
        </p:nvSpPr>
        <p:spPr>
          <a:xfrm>
            <a:off x="7839608" y="5134930"/>
            <a:ext cx="10770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/>
              <a:t>PCSK9  </a:t>
            </a: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ECA362A0-A0DA-4846-B322-3E251B2544F2}"/>
              </a:ext>
            </a:extLst>
          </p:cNvPr>
          <p:cNvSpPr/>
          <p:nvPr/>
        </p:nvSpPr>
        <p:spPr>
          <a:xfrm rot="19307705">
            <a:off x="7698455" y="4835287"/>
            <a:ext cx="76200" cy="36933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Oval 85">
            <a:extLst>
              <a:ext uri="{FF2B5EF4-FFF2-40B4-BE49-F238E27FC236}">
                <a16:creationId xmlns:a16="http://schemas.microsoft.com/office/drawing/2014/main" id="{3A0AD8E8-788C-41E6-8FC8-C9C0B51D0BF1}"/>
              </a:ext>
            </a:extLst>
          </p:cNvPr>
          <p:cNvSpPr/>
          <p:nvPr/>
        </p:nvSpPr>
        <p:spPr>
          <a:xfrm>
            <a:off x="7520892" y="4767746"/>
            <a:ext cx="239200" cy="212948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Oval 86">
            <a:extLst>
              <a:ext uri="{FF2B5EF4-FFF2-40B4-BE49-F238E27FC236}">
                <a16:creationId xmlns:a16="http://schemas.microsoft.com/office/drawing/2014/main" id="{B4EE4CFE-6886-4EAA-92B7-4A9AEC95AB65}"/>
              </a:ext>
            </a:extLst>
          </p:cNvPr>
          <p:cNvSpPr/>
          <p:nvPr/>
        </p:nvSpPr>
        <p:spPr>
          <a:xfrm>
            <a:off x="7720008" y="5031867"/>
            <a:ext cx="239200" cy="212948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kstvak 10">
            <a:extLst>
              <a:ext uri="{FF2B5EF4-FFF2-40B4-BE49-F238E27FC236}">
                <a16:creationId xmlns:a16="http://schemas.microsoft.com/office/drawing/2014/main" id="{CF973407-6ABE-955E-57B9-25323E963B0E}"/>
              </a:ext>
            </a:extLst>
          </p:cNvPr>
          <p:cNvSpPr txBox="1"/>
          <p:nvPr/>
        </p:nvSpPr>
        <p:spPr>
          <a:xfrm>
            <a:off x="263707" y="272987"/>
            <a:ext cx="10994856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GB" sz="2000" baseline="0">
                <a:solidFill>
                  <a:srgbClr val="001158"/>
                </a:solidFill>
                <a:latin typeface="Merriweather"/>
              </a:rPr>
              <a:t>Statin therapy to lower cholesterol levels not always optimal </a:t>
            </a:r>
            <a:endParaRPr lang="nl-NL"/>
          </a:p>
        </p:txBody>
      </p:sp>
      <p:sp>
        <p:nvSpPr>
          <p:cNvPr id="14" name="TextBox 2">
            <a:extLst>
              <a:ext uri="{FF2B5EF4-FFF2-40B4-BE49-F238E27FC236}">
                <a16:creationId xmlns:a16="http://schemas.microsoft.com/office/drawing/2014/main" id="{71545E2B-E19B-4930-CDF0-428818B68380}"/>
              </a:ext>
            </a:extLst>
          </p:cNvPr>
          <p:cNvSpPr txBox="1"/>
          <p:nvPr/>
        </p:nvSpPr>
        <p:spPr>
          <a:xfrm>
            <a:off x="3092780" y="2806013"/>
            <a:ext cx="2851850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400" b="1"/>
              <a:t>Not the target levels</a:t>
            </a:r>
            <a:r>
              <a:rPr lang="en-US" sz="1400"/>
              <a:t>  </a:t>
            </a:r>
          </a:p>
        </p:txBody>
      </p:sp>
      <p:sp>
        <p:nvSpPr>
          <p:cNvPr id="18" name="Tekstvak 17">
            <a:extLst>
              <a:ext uri="{FF2B5EF4-FFF2-40B4-BE49-F238E27FC236}">
                <a16:creationId xmlns:a16="http://schemas.microsoft.com/office/drawing/2014/main" id="{1DA6C88D-A5C7-6D29-9340-F6FB9512A7BA}"/>
              </a:ext>
            </a:extLst>
          </p:cNvPr>
          <p:cNvSpPr txBox="1"/>
          <p:nvPr/>
        </p:nvSpPr>
        <p:spPr>
          <a:xfrm>
            <a:off x="-19291" y="6592748"/>
            <a:ext cx="7562126" cy="2616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100">
                <a:latin typeface="Calibri"/>
                <a:ea typeface="Calibri"/>
                <a:cs typeface="Calibri"/>
              </a:rPr>
              <a:t>Figure 2: The process of statin therapy in combination with the PCSK inhibitor, </a:t>
            </a:r>
            <a:r>
              <a:rPr lang="en-US" sz="1100" err="1">
                <a:latin typeface="Calibri"/>
                <a:ea typeface="Calibri"/>
                <a:cs typeface="Calibri"/>
              </a:rPr>
              <a:t>visualised</a:t>
            </a:r>
            <a:r>
              <a:rPr lang="en-US" sz="1100">
                <a:latin typeface="Calibri"/>
                <a:ea typeface="Calibri"/>
                <a:cs typeface="Calibri"/>
              </a:rPr>
              <a:t> with icons from </a:t>
            </a:r>
            <a:r>
              <a:rPr lang="en-US" sz="1100" err="1">
                <a:latin typeface="Calibri"/>
                <a:ea typeface="Calibri"/>
                <a:cs typeface="Calibri"/>
              </a:rPr>
              <a:t>Flaticon</a:t>
            </a:r>
            <a:r>
              <a:rPr lang="en-US" sz="1100">
                <a:latin typeface="Calibri"/>
                <a:ea typeface="Calibri"/>
                <a:cs typeface="Calibri"/>
              </a:rPr>
              <a:t>: </a:t>
            </a:r>
            <a:endParaRPr lang="en-US" sz="1100">
              <a:ea typeface="Calibri" panose="020F0502020204030204"/>
              <a:cs typeface="Calibri" panose="020F0502020204030204"/>
            </a:endParaRPr>
          </a:p>
        </p:txBody>
      </p:sp>
      <p:sp>
        <p:nvSpPr>
          <p:cNvPr id="21" name="Rechthoek 20">
            <a:extLst>
              <a:ext uri="{FF2B5EF4-FFF2-40B4-BE49-F238E27FC236}">
                <a16:creationId xmlns:a16="http://schemas.microsoft.com/office/drawing/2014/main" id="{E85EF298-2AC1-7C83-36F1-96E2F1D3DD1C}"/>
              </a:ext>
            </a:extLst>
          </p:cNvPr>
          <p:cNvSpPr/>
          <p:nvPr/>
        </p:nvSpPr>
        <p:spPr>
          <a:xfrm>
            <a:off x="2423768" y="3120614"/>
            <a:ext cx="4313572" cy="3434368"/>
          </a:xfrm>
          <a:prstGeom prst="rect">
            <a:avLst/>
          </a:prstGeom>
          <a:solidFill>
            <a:srgbClr val="965353"/>
          </a:solidFill>
          <a:ln>
            <a:solidFill>
              <a:srgbClr val="96535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2" name="Rechthoek 21">
            <a:extLst>
              <a:ext uri="{FF2B5EF4-FFF2-40B4-BE49-F238E27FC236}">
                <a16:creationId xmlns:a16="http://schemas.microsoft.com/office/drawing/2014/main" id="{64801E37-D3EE-BCFE-D5E4-46C3B65388D6}"/>
              </a:ext>
            </a:extLst>
          </p:cNvPr>
          <p:cNvSpPr/>
          <p:nvPr/>
        </p:nvSpPr>
        <p:spPr>
          <a:xfrm>
            <a:off x="6730606" y="1196414"/>
            <a:ext cx="3889168" cy="5344190"/>
          </a:xfrm>
          <a:prstGeom prst="rect">
            <a:avLst/>
          </a:prstGeom>
          <a:solidFill>
            <a:srgbClr val="965353"/>
          </a:solidFill>
          <a:ln>
            <a:solidFill>
              <a:srgbClr val="96535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7" name="Tekstvak 16">
            <a:extLst>
              <a:ext uri="{FF2B5EF4-FFF2-40B4-BE49-F238E27FC236}">
                <a16:creationId xmlns:a16="http://schemas.microsoft.com/office/drawing/2014/main" id="{7C2ED45B-E423-C425-6687-608DE01C306F}"/>
              </a:ext>
            </a:extLst>
          </p:cNvPr>
          <p:cNvSpPr txBox="1"/>
          <p:nvPr/>
        </p:nvSpPr>
        <p:spPr>
          <a:xfrm>
            <a:off x="4364712" y="3333909"/>
            <a:ext cx="6621227" cy="107721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nl-NL" sz="3200">
                <a:ea typeface="Calibri"/>
                <a:cs typeface="Calibri"/>
              </a:rPr>
              <a:t>Combination </a:t>
            </a:r>
            <a:r>
              <a:rPr lang="nl-NL" sz="3200" err="1">
                <a:ea typeface="Calibri"/>
                <a:cs typeface="Calibri"/>
              </a:rPr>
              <a:t>therapy</a:t>
            </a:r>
            <a:r>
              <a:rPr lang="nl-NL" sz="3200">
                <a:ea typeface="Calibri"/>
                <a:cs typeface="Calibri"/>
              </a:rPr>
              <a:t> is </a:t>
            </a:r>
            <a:r>
              <a:rPr lang="nl-NL" sz="3200" err="1">
                <a:ea typeface="Calibri"/>
                <a:cs typeface="Calibri"/>
              </a:rPr>
              <a:t>neccessary</a:t>
            </a:r>
            <a:r>
              <a:rPr lang="nl-NL" sz="3200">
                <a:ea typeface="Calibri"/>
                <a:cs typeface="Calibri"/>
              </a:rPr>
              <a:t> </a:t>
            </a:r>
            <a:r>
              <a:rPr lang="nl-NL" sz="3200" err="1">
                <a:ea typeface="Calibri"/>
                <a:cs typeface="Calibri"/>
              </a:rPr>
              <a:t>to</a:t>
            </a:r>
            <a:r>
              <a:rPr lang="nl-NL" sz="3200">
                <a:ea typeface="Calibri"/>
                <a:cs typeface="Calibri"/>
              </a:rPr>
              <a:t> </a:t>
            </a:r>
            <a:r>
              <a:rPr lang="nl-NL" sz="3200" err="1">
                <a:ea typeface="Calibri"/>
                <a:cs typeface="Calibri"/>
              </a:rPr>
              <a:t>enhance</a:t>
            </a:r>
            <a:r>
              <a:rPr lang="nl-NL" sz="3200">
                <a:ea typeface="Calibri"/>
                <a:cs typeface="Calibri"/>
              </a:rPr>
              <a:t> </a:t>
            </a:r>
            <a:r>
              <a:rPr lang="nl-NL" sz="3200" err="1">
                <a:ea typeface="Calibri"/>
                <a:cs typeface="Calibri"/>
              </a:rPr>
              <a:t>the</a:t>
            </a:r>
            <a:r>
              <a:rPr lang="nl-NL" sz="3200">
                <a:ea typeface="Calibri"/>
                <a:cs typeface="Calibri"/>
              </a:rPr>
              <a:t> effect of </a:t>
            </a:r>
            <a:r>
              <a:rPr lang="nl-NL" sz="3200" err="1">
                <a:ea typeface="Calibri"/>
                <a:cs typeface="Calibri"/>
              </a:rPr>
              <a:t>statin</a:t>
            </a:r>
            <a:r>
              <a:rPr lang="nl-NL" sz="3200">
                <a:ea typeface="Calibri"/>
                <a:cs typeface="Calibri"/>
              </a:rPr>
              <a:t> </a:t>
            </a:r>
            <a:r>
              <a:rPr lang="nl-NL" sz="3200" err="1">
                <a:ea typeface="Calibri"/>
                <a:cs typeface="Calibri"/>
              </a:rPr>
              <a:t>therapy</a:t>
            </a:r>
            <a:endParaRPr lang="nl-NL" sz="3200"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96262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14" grpId="0"/>
      <p:bldP spid="21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CFFB23-4951-D981-85BB-5444B9C5FF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>
            <a:extLst>
              <a:ext uri="{FF2B5EF4-FFF2-40B4-BE49-F238E27FC236}">
                <a16:creationId xmlns:a16="http://schemas.microsoft.com/office/drawing/2014/main" id="{5C77F249-ACF7-9ED3-D2EC-F60FDA3891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854110">
            <a:off x="5746999" y="4846797"/>
            <a:ext cx="577219" cy="1000513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9083F4A0-6814-CF5E-32BB-1F4FDA7029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749130" flipH="1">
            <a:off x="6914979" y="4314319"/>
            <a:ext cx="642749" cy="1114098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ABF666CD-184E-DDEA-8ABF-FBB159BD36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626812">
            <a:off x="7674392" y="3727033"/>
            <a:ext cx="654525" cy="1134510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5FE240B7-D895-78F1-9DD3-D591AE4D3FB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5804" r="-102" b="15617"/>
          <a:stretch/>
        </p:blipFill>
        <p:spPr>
          <a:xfrm>
            <a:off x="1402986" y="969284"/>
            <a:ext cx="8274319" cy="5658138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05266263-022A-A5DA-8C70-CB7A67C59CE4}"/>
              </a:ext>
            </a:extLst>
          </p:cNvPr>
          <p:cNvSpPr/>
          <p:nvPr/>
        </p:nvSpPr>
        <p:spPr>
          <a:xfrm>
            <a:off x="2003755" y="1154018"/>
            <a:ext cx="3574230" cy="193277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54FFD51-7B8B-48AE-C8A1-AA8DD92E23C6}"/>
              </a:ext>
            </a:extLst>
          </p:cNvPr>
          <p:cNvSpPr txBox="1"/>
          <p:nvPr/>
        </p:nvSpPr>
        <p:spPr>
          <a:xfrm>
            <a:off x="3160300" y="2574520"/>
            <a:ext cx="10770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/>
              <a:t>Cholesterol 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8BE026E-ACEA-475D-88F0-C9FCA992E130}"/>
              </a:ext>
            </a:extLst>
          </p:cNvPr>
          <p:cNvSpPr txBox="1"/>
          <p:nvPr/>
        </p:nvSpPr>
        <p:spPr>
          <a:xfrm>
            <a:off x="2201076" y="1219200"/>
            <a:ext cx="299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err="1"/>
              <a:t>Acetoacetyl</a:t>
            </a:r>
            <a:r>
              <a:rPr lang="en-US" sz="1400"/>
              <a:t> CoA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91F8353-65F9-87FE-CA5E-31BB66FE679D}"/>
              </a:ext>
            </a:extLst>
          </p:cNvPr>
          <p:cNvSpPr txBox="1"/>
          <p:nvPr/>
        </p:nvSpPr>
        <p:spPr>
          <a:xfrm>
            <a:off x="3910315" y="2031696"/>
            <a:ext cx="21252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/>
              <a:t>HMG CoA reductase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9658550-E131-7322-26E7-859E06E648F3}"/>
              </a:ext>
            </a:extLst>
          </p:cNvPr>
          <p:cNvSpPr txBox="1"/>
          <p:nvPr/>
        </p:nvSpPr>
        <p:spPr>
          <a:xfrm>
            <a:off x="2046693" y="1961845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solidFill>
                  <a:srgbClr val="FF0000"/>
                </a:solidFill>
              </a:rPr>
              <a:t>Statins</a:t>
            </a:r>
            <a:r>
              <a:rPr lang="en-US" sz="1400" b="1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64FA384-18FD-75D9-5DC1-9C147EED595B}"/>
              </a:ext>
            </a:extLst>
          </p:cNvPr>
          <p:cNvSpPr txBox="1"/>
          <p:nvPr/>
        </p:nvSpPr>
        <p:spPr>
          <a:xfrm>
            <a:off x="3170160" y="1679377"/>
            <a:ext cx="1219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/>
              <a:t>HMG-CoA</a:t>
            </a:r>
            <a:endParaRPr lang="en-US" sz="120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D1A44FF-0049-8EE0-4AEA-8A7BFE63B003}"/>
              </a:ext>
            </a:extLst>
          </p:cNvPr>
          <p:cNvSpPr txBox="1"/>
          <p:nvPr/>
        </p:nvSpPr>
        <p:spPr>
          <a:xfrm>
            <a:off x="3753762" y="1219200"/>
            <a:ext cx="1219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/>
              <a:t>Acetyl CoA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070BC431-6CC9-44FF-AC33-92E1DB07DF61}"/>
              </a:ext>
            </a:extLst>
          </p:cNvPr>
          <p:cNvCxnSpPr>
            <a:cxnSpLocks/>
          </p:cNvCxnSpPr>
          <p:nvPr/>
        </p:nvCxnSpPr>
        <p:spPr>
          <a:xfrm flipV="1">
            <a:off x="2876028" y="2158098"/>
            <a:ext cx="685277" cy="4454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CFB9C294-DF6B-CAE1-CAF9-AC44A6946352}"/>
              </a:ext>
            </a:extLst>
          </p:cNvPr>
          <p:cNvCxnSpPr>
            <a:cxnSpLocks/>
          </p:cNvCxnSpPr>
          <p:nvPr/>
        </p:nvCxnSpPr>
        <p:spPr>
          <a:xfrm>
            <a:off x="2832191" y="1509048"/>
            <a:ext cx="528828" cy="17032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16F0461C-4433-C97B-A5BA-7BBA617612F5}"/>
              </a:ext>
            </a:extLst>
          </p:cNvPr>
          <p:cNvCxnSpPr>
            <a:cxnSpLocks/>
          </p:cNvCxnSpPr>
          <p:nvPr/>
        </p:nvCxnSpPr>
        <p:spPr>
          <a:xfrm flipH="1">
            <a:off x="4038600" y="1449288"/>
            <a:ext cx="324762" cy="23008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50CC8C34-ADAE-9AF8-3783-E2A3AFBB1917}"/>
              </a:ext>
            </a:extLst>
          </p:cNvPr>
          <p:cNvCxnSpPr>
            <a:cxnSpLocks/>
          </p:cNvCxnSpPr>
          <p:nvPr/>
        </p:nvCxnSpPr>
        <p:spPr>
          <a:xfrm>
            <a:off x="3697285" y="1942848"/>
            <a:ext cx="14917" cy="590825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Multiplication Sign 22">
            <a:extLst>
              <a:ext uri="{FF2B5EF4-FFF2-40B4-BE49-F238E27FC236}">
                <a16:creationId xmlns:a16="http://schemas.microsoft.com/office/drawing/2014/main" id="{4825AAED-83E7-194E-EE04-676DD1DADE33}"/>
              </a:ext>
            </a:extLst>
          </p:cNvPr>
          <p:cNvSpPr/>
          <p:nvPr/>
        </p:nvSpPr>
        <p:spPr>
          <a:xfrm>
            <a:off x="3544884" y="1964839"/>
            <a:ext cx="320677" cy="348636"/>
          </a:xfrm>
          <a:prstGeom prst="mathMultiply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493B2DE3-7FA9-2DB7-75F7-D63B5114CA8F}"/>
              </a:ext>
            </a:extLst>
          </p:cNvPr>
          <p:cNvSpPr/>
          <p:nvPr/>
        </p:nvSpPr>
        <p:spPr>
          <a:xfrm>
            <a:off x="6492433" y="1771300"/>
            <a:ext cx="1210266" cy="1216152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EEA0272A-1DDD-0F6E-D8CC-C3EA5B5D5126}"/>
              </a:ext>
            </a:extLst>
          </p:cNvPr>
          <p:cNvSpPr/>
          <p:nvPr/>
        </p:nvSpPr>
        <p:spPr>
          <a:xfrm>
            <a:off x="7017502" y="2089772"/>
            <a:ext cx="128450" cy="56817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Block Arc 25">
            <a:extLst>
              <a:ext uri="{FF2B5EF4-FFF2-40B4-BE49-F238E27FC236}">
                <a16:creationId xmlns:a16="http://schemas.microsoft.com/office/drawing/2014/main" id="{A41D4278-376A-4C59-E597-7B988881CD45}"/>
              </a:ext>
            </a:extLst>
          </p:cNvPr>
          <p:cNvSpPr/>
          <p:nvPr/>
        </p:nvSpPr>
        <p:spPr>
          <a:xfrm>
            <a:off x="6819389" y="2556786"/>
            <a:ext cx="524676" cy="493560"/>
          </a:xfrm>
          <a:prstGeom prst="blockArc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A863330-DA38-BB30-CBDC-673C52856C6B}"/>
              </a:ext>
            </a:extLst>
          </p:cNvPr>
          <p:cNvSpPr txBox="1"/>
          <p:nvPr/>
        </p:nvSpPr>
        <p:spPr>
          <a:xfrm>
            <a:off x="6665271" y="1789115"/>
            <a:ext cx="10739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/>
              <a:t>Lysosome  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A1D52D3-E695-2687-6968-716137FDCBE1}"/>
              </a:ext>
            </a:extLst>
          </p:cNvPr>
          <p:cNvSpPr txBox="1"/>
          <p:nvPr/>
        </p:nvSpPr>
        <p:spPr>
          <a:xfrm>
            <a:off x="7721079" y="1579566"/>
            <a:ext cx="1671781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400">
                <a:solidFill>
                  <a:schemeClr val="bg1"/>
                </a:solidFill>
              </a:rPr>
              <a:t>PCSK9 regulates the degradation of LDLR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116924F-0BDC-D4E4-1F29-47A3B25A16C7}"/>
              </a:ext>
            </a:extLst>
          </p:cNvPr>
          <p:cNvSpPr txBox="1"/>
          <p:nvPr/>
        </p:nvSpPr>
        <p:spPr>
          <a:xfrm>
            <a:off x="8234606" y="3604802"/>
            <a:ext cx="17643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solidFill>
                  <a:srgbClr val="FF0000"/>
                </a:solidFill>
              </a:rPr>
              <a:t>PCSK9 inhibitors 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828BA99B-B209-2122-FFE2-EDB775819AC8}"/>
              </a:ext>
            </a:extLst>
          </p:cNvPr>
          <p:cNvSpPr txBox="1"/>
          <p:nvPr/>
        </p:nvSpPr>
        <p:spPr>
          <a:xfrm>
            <a:off x="2456519" y="4030089"/>
            <a:ext cx="21091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bg1"/>
                </a:solidFill>
              </a:rPr>
              <a:t>Decrease in cholesterol, stimulates LDLR synthesis  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5C09D716-1B6B-0384-6C83-A42DA0B7F5A9}"/>
              </a:ext>
            </a:extLst>
          </p:cNvPr>
          <p:cNvSpPr txBox="1"/>
          <p:nvPr/>
        </p:nvSpPr>
        <p:spPr>
          <a:xfrm>
            <a:off x="5757602" y="5149546"/>
            <a:ext cx="5723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/>
              <a:t>LDLR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CB179CAA-824C-7611-8CD0-7CAD8B61B434}"/>
              </a:ext>
            </a:extLst>
          </p:cNvPr>
          <p:cNvCxnSpPr>
            <a:cxnSpLocks/>
          </p:cNvCxnSpPr>
          <p:nvPr/>
        </p:nvCxnSpPr>
        <p:spPr>
          <a:xfrm>
            <a:off x="3637983" y="3029212"/>
            <a:ext cx="2095223" cy="2204057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DF21FE22-7038-651D-5EB5-776EB44EA7C4}"/>
              </a:ext>
            </a:extLst>
          </p:cNvPr>
          <p:cNvCxnSpPr>
            <a:cxnSpLocks/>
          </p:cNvCxnSpPr>
          <p:nvPr/>
        </p:nvCxnSpPr>
        <p:spPr>
          <a:xfrm flipV="1">
            <a:off x="7145952" y="3086789"/>
            <a:ext cx="56306" cy="1561411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6" name="Multiplication Sign 55">
            <a:extLst>
              <a:ext uri="{FF2B5EF4-FFF2-40B4-BE49-F238E27FC236}">
                <a16:creationId xmlns:a16="http://schemas.microsoft.com/office/drawing/2014/main" id="{45E93867-D1E7-00F5-C3B8-4FA98CE3513E}"/>
              </a:ext>
            </a:extLst>
          </p:cNvPr>
          <p:cNvSpPr/>
          <p:nvPr/>
        </p:nvSpPr>
        <p:spPr>
          <a:xfrm>
            <a:off x="6926731" y="3286763"/>
            <a:ext cx="551051" cy="511590"/>
          </a:xfrm>
          <a:prstGeom prst="mathMultiply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6614241C-54B2-9DCA-C6D1-1B478AE60469}"/>
              </a:ext>
            </a:extLst>
          </p:cNvPr>
          <p:cNvCxnSpPr>
            <a:cxnSpLocks/>
            <a:stCxn id="42" idx="1"/>
          </p:cNvCxnSpPr>
          <p:nvPr/>
        </p:nvCxnSpPr>
        <p:spPr>
          <a:xfrm flipH="1" flipV="1">
            <a:off x="7408936" y="3547648"/>
            <a:ext cx="825670" cy="24182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3" name="Oval 62" descr="LDL&#10;">
            <a:extLst>
              <a:ext uri="{FF2B5EF4-FFF2-40B4-BE49-F238E27FC236}">
                <a16:creationId xmlns:a16="http://schemas.microsoft.com/office/drawing/2014/main" id="{74C1CF70-4D33-9A30-E33D-58B7CC9A9AED}"/>
              </a:ext>
            </a:extLst>
          </p:cNvPr>
          <p:cNvSpPr/>
          <p:nvPr/>
        </p:nvSpPr>
        <p:spPr>
          <a:xfrm>
            <a:off x="6135895" y="5666763"/>
            <a:ext cx="356538" cy="369332"/>
          </a:xfrm>
          <a:prstGeom prst="ellipse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FEF60BBE-BE5A-E5CF-1F12-CC68FA7AA5AB}"/>
              </a:ext>
            </a:extLst>
          </p:cNvPr>
          <p:cNvSpPr txBox="1"/>
          <p:nvPr/>
        </p:nvSpPr>
        <p:spPr>
          <a:xfrm>
            <a:off x="6107177" y="5679805"/>
            <a:ext cx="5580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/>
              <a:t>LDL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C2111D79-DB9E-4C88-478A-76EBFD23928C}"/>
              </a:ext>
            </a:extLst>
          </p:cNvPr>
          <p:cNvSpPr txBox="1"/>
          <p:nvPr/>
        </p:nvSpPr>
        <p:spPr>
          <a:xfrm>
            <a:off x="1562268" y="6113120"/>
            <a:ext cx="11246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/>
              <a:t>Liver</a:t>
            </a:r>
          </a:p>
        </p:txBody>
      </p:sp>
      <p:cxnSp>
        <p:nvCxnSpPr>
          <p:cNvPr id="72" name="Straight Arrow Connector 71">
            <a:extLst>
              <a:ext uri="{FF2B5EF4-FFF2-40B4-BE49-F238E27FC236}">
                <a16:creationId xmlns:a16="http://schemas.microsoft.com/office/drawing/2014/main" id="{B7D2A49A-1CCD-AD20-FCE4-6FFE828AFAB7}"/>
              </a:ext>
            </a:extLst>
          </p:cNvPr>
          <p:cNvCxnSpPr>
            <a:cxnSpLocks/>
          </p:cNvCxnSpPr>
          <p:nvPr/>
        </p:nvCxnSpPr>
        <p:spPr>
          <a:xfrm>
            <a:off x="4191000" y="2574520"/>
            <a:ext cx="0" cy="307777"/>
          </a:xfrm>
          <a:prstGeom prst="straightConnector1">
            <a:avLst/>
          </a:prstGeom>
          <a:ln w="952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4" name="Straight Arrow Connector 73">
            <a:extLst>
              <a:ext uri="{FF2B5EF4-FFF2-40B4-BE49-F238E27FC236}">
                <a16:creationId xmlns:a16="http://schemas.microsoft.com/office/drawing/2014/main" id="{5DDAA04D-195C-ACB4-D0F8-7E1353476CAA}"/>
              </a:ext>
            </a:extLst>
          </p:cNvPr>
          <p:cNvCxnSpPr>
            <a:cxnSpLocks/>
          </p:cNvCxnSpPr>
          <p:nvPr/>
        </p:nvCxnSpPr>
        <p:spPr>
          <a:xfrm flipV="1">
            <a:off x="6241212" y="5162785"/>
            <a:ext cx="0" cy="252066"/>
          </a:xfrm>
          <a:prstGeom prst="straightConnector1">
            <a:avLst/>
          </a:prstGeom>
          <a:ln w="952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1" name="TextBox 80">
            <a:extLst>
              <a:ext uri="{FF2B5EF4-FFF2-40B4-BE49-F238E27FC236}">
                <a16:creationId xmlns:a16="http://schemas.microsoft.com/office/drawing/2014/main" id="{1F2D145C-DE71-7BC9-42FD-821B626C07FE}"/>
              </a:ext>
            </a:extLst>
          </p:cNvPr>
          <p:cNvSpPr txBox="1"/>
          <p:nvPr/>
        </p:nvSpPr>
        <p:spPr>
          <a:xfrm>
            <a:off x="6732792" y="3717449"/>
            <a:ext cx="10895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bg1"/>
                </a:solidFill>
              </a:rPr>
              <a:t>Endocytosis</a:t>
            </a:r>
            <a:r>
              <a:rPr lang="en-US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1B41763B-B3FF-4E41-F202-9F78500DC893}"/>
              </a:ext>
            </a:extLst>
          </p:cNvPr>
          <p:cNvSpPr txBox="1"/>
          <p:nvPr/>
        </p:nvSpPr>
        <p:spPr>
          <a:xfrm>
            <a:off x="4071195" y="5562231"/>
            <a:ext cx="1905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/>
              <a:t>Stimulation in LDLR synthesis , decreases LDL-c levels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1CD1EEC7-05E2-4F26-F4BB-B5A884312801}"/>
              </a:ext>
            </a:extLst>
          </p:cNvPr>
          <p:cNvSpPr txBox="1"/>
          <p:nvPr/>
        </p:nvSpPr>
        <p:spPr>
          <a:xfrm>
            <a:off x="7839608" y="5134930"/>
            <a:ext cx="10770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/>
              <a:t>PCSK9  </a:t>
            </a: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7CF02913-BB77-B15B-6BE8-03CA3DFE1987}"/>
              </a:ext>
            </a:extLst>
          </p:cNvPr>
          <p:cNvSpPr/>
          <p:nvPr/>
        </p:nvSpPr>
        <p:spPr>
          <a:xfrm rot="19307705">
            <a:off x="7698455" y="4835287"/>
            <a:ext cx="76200" cy="36933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Oval 85">
            <a:extLst>
              <a:ext uri="{FF2B5EF4-FFF2-40B4-BE49-F238E27FC236}">
                <a16:creationId xmlns:a16="http://schemas.microsoft.com/office/drawing/2014/main" id="{5CB0A228-844E-C2F2-EE76-EC91355D8F10}"/>
              </a:ext>
            </a:extLst>
          </p:cNvPr>
          <p:cNvSpPr/>
          <p:nvPr/>
        </p:nvSpPr>
        <p:spPr>
          <a:xfrm>
            <a:off x="7520892" y="4767746"/>
            <a:ext cx="239200" cy="212948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Oval 86">
            <a:extLst>
              <a:ext uri="{FF2B5EF4-FFF2-40B4-BE49-F238E27FC236}">
                <a16:creationId xmlns:a16="http://schemas.microsoft.com/office/drawing/2014/main" id="{6975F081-A861-3A74-F5B0-5AB2E51CB67A}"/>
              </a:ext>
            </a:extLst>
          </p:cNvPr>
          <p:cNvSpPr/>
          <p:nvPr/>
        </p:nvSpPr>
        <p:spPr>
          <a:xfrm>
            <a:off x="7720008" y="5031867"/>
            <a:ext cx="239200" cy="212948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kstvak 10">
            <a:extLst>
              <a:ext uri="{FF2B5EF4-FFF2-40B4-BE49-F238E27FC236}">
                <a16:creationId xmlns:a16="http://schemas.microsoft.com/office/drawing/2014/main" id="{80D9229B-7CCD-A1AC-F05A-45D53815DCB4}"/>
              </a:ext>
            </a:extLst>
          </p:cNvPr>
          <p:cNvSpPr txBox="1"/>
          <p:nvPr/>
        </p:nvSpPr>
        <p:spPr>
          <a:xfrm>
            <a:off x="109377" y="157240"/>
            <a:ext cx="11814730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2000">
                <a:solidFill>
                  <a:srgbClr val="001158"/>
                </a:solidFill>
                <a:latin typeface="Merriweather"/>
              </a:rPr>
              <a:t>Combination </a:t>
            </a:r>
            <a:r>
              <a:rPr lang="en-GB" sz="2000" baseline="0">
                <a:solidFill>
                  <a:srgbClr val="001158"/>
                </a:solidFill>
                <a:latin typeface="Merriweather"/>
              </a:rPr>
              <a:t>therapy to </a:t>
            </a:r>
            <a:r>
              <a:rPr lang="en-GB" sz="2000">
                <a:solidFill>
                  <a:srgbClr val="001158"/>
                </a:solidFill>
                <a:latin typeface="Merriweather"/>
              </a:rPr>
              <a:t>enhance statin treatments</a:t>
            </a:r>
            <a:endParaRPr lang="nl-NL"/>
          </a:p>
        </p:txBody>
      </p:sp>
      <p:sp>
        <p:nvSpPr>
          <p:cNvPr id="31" name="Oval 60" descr="LDL&#10;">
            <a:extLst>
              <a:ext uri="{FF2B5EF4-FFF2-40B4-BE49-F238E27FC236}">
                <a16:creationId xmlns:a16="http://schemas.microsoft.com/office/drawing/2014/main" id="{BD36A90E-80A3-63F4-FDE0-6C067FC3EE34}"/>
              </a:ext>
            </a:extLst>
          </p:cNvPr>
          <p:cNvSpPr/>
          <p:nvPr/>
        </p:nvSpPr>
        <p:spPr>
          <a:xfrm>
            <a:off x="8164819" y="4646205"/>
            <a:ext cx="395177" cy="354956"/>
          </a:xfrm>
          <a:prstGeom prst="ellipse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400" b="1">
                <a:ea typeface="Calibri"/>
                <a:cs typeface="Calibri"/>
              </a:rPr>
              <a:t>C</a:t>
            </a:r>
          </a:p>
        </p:txBody>
      </p:sp>
      <p:sp>
        <p:nvSpPr>
          <p:cNvPr id="47" name="Oval 60" descr="LDL&#10;">
            <a:extLst>
              <a:ext uri="{FF2B5EF4-FFF2-40B4-BE49-F238E27FC236}">
                <a16:creationId xmlns:a16="http://schemas.microsoft.com/office/drawing/2014/main" id="{DD93A1FA-1799-B608-5187-91C1EC39A88B}"/>
              </a:ext>
            </a:extLst>
          </p:cNvPr>
          <p:cNvSpPr/>
          <p:nvPr/>
        </p:nvSpPr>
        <p:spPr>
          <a:xfrm>
            <a:off x="8547257" y="5920039"/>
            <a:ext cx="395177" cy="354956"/>
          </a:xfrm>
          <a:prstGeom prst="ellipse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400" b="1">
                <a:ea typeface="Calibri"/>
                <a:cs typeface="Calibri"/>
              </a:rPr>
              <a:t>C</a:t>
            </a:r>
          </a:p>
        </p:txBody>
      </p:sp>
      <p:sp>
        <p:nvSpPr>
          <p:cNvPr id="50" name="Oval 60" descr="LDL&#10;">
            <a:extLst>
              <a:ext uri="{FF2B5EF4-FFF2-40B4-BE49-F238E27FC236}">
                <a16:creationId xmlns:a16="http://schemas.microsoft.com/office/drawing/2014/main" id="{07402B12-C584-EA09-1CE1-DB73487BAF42}"/>
              </a:ext>
            </a:extLst>
          </p:cNvPr>
          <p:cNvSpPr/>
          <p:nvPr/>
        </p:nvSpPr>
        <p:spPr>
          <a:xfrm>
            <a:off x="8714034" y="5137911"/>
            <a:ext cx="395177" cy="354956"/>
          </a:xfrm>
          <a:prstGeom prst="ellipse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400" b="1">
                <a:ea typeface="Calibri"/>
                <a:cs typeface="Calibri"/>
              </a:rPr>
              <a:t>C</a:t>
            </a:r>
          </a:p>
        </p:txBody>
      </p:sp>
      <p:sp>
        <p:nvSpPr>
          <p:cNvPr id="52" name="Oval 60" descr="LDL&#10;">
            <a:extLst>
              <a:ext uri="{FF2B5EF4-FFF2-40B4-BE49-F238E27FC236}">
                <a16:creationId xmlns:a16="http://schemas.microsoft.com/office/drawing/2014/main" id="{FCA48207-3DA5-386A-7781-690EB709DB24}"/>
              </a:ext>
            </a:extLst>
          </p:cNvPr>
          <p:cNvSpPr/>
          <p:nvPr/>
        </p:nvSpPr>
        <p:spPr>
          <a:xfrm>
            <a:off x="7356811" y="5563481"/>
            <a:ext cx="395177" cy="354956"/>
          </a:xfrm>
          <a:prstGeom prst="ellipse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400" b="1">
                <a:ea typeface="Calibri"/>
                <a:cs typeface="Calibri"/>
              </a:rPr>
              <a:t>C</a:t>
            </a:r>
          </a:p>
        </p:txBody>
      </p:sp>
      <p:sp>
        <p:nvSpPr>
          <p:cNvPr id="54" name="Oval 60" descr="LDL&#10;">
            <a:extLst>
              <a:ext uri="{FF2B5EF4-FFF2-40B4-BE49-F238E27FC236}">
                <a16:creationId xmlns:a16="http://schemas.microsoft.com/office/drawing/2014/main" id="{F6D2DFA6-99F9-1191-7A01-C393253B8F1F}"/>
              </a:ext>
            </a:extLst>
          </p:cNvPr>
          <p:cNvSpPr/>
          <p:nvPr/>
        </p:nvSpPr>
        <p:spPr>
          <a:xfrm>
            <a:off x="9579551" y="5557730"/>
            <a:ext cx="395177" cy="354956"/>
          </a:xfrm>
          <a:prstGeom prst="ellipse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400" b="1">
                <a:ea typeface="Calibri"/>
                <a:cs typeface="Calibri"/>
              </a:rPr>
              <a:t>C</a:t>
            </a:r>
          </a:p>
        </p:txBody>
      </p:sp>
      <p:sp>
        <p:nvSpPr>
          <p:cNvPr id="58" name="Oval 60" descr="LDL&#10;">
            <a:extLst>
              <a:ext uri="{FF2B5EF4-FFF2-40B4-BE49-F238E27FC236}">
                <a16:creationId xmlns:a16="http://schemas.microsoft.com/office/drawing/2014/main" id="{B9853662-66DD-CEA8-6043-1FA07A8A14DF}"/>
              </a:ext>
            </a:extLst>
          </p:cNvPr>
          <p:cNvSpPr/>
          <p:nvPr/>
        </p:nvSpPr>
        <p:spPr>
          <a:xfrm>
            <a:off x="9185611" y="4416168"/>
            <a:ext cx="395177" cy="354956"/>
          </a:xfrm>
          <a:prstGeom prst="ellipse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400" b="1">
                <a:ea typeface="Calibri"/>
                <a:cs typeface="Calibri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1102786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56" grpId="0" animBg="1"/>
      <p:bldP spid="31" grpId="0" animBg="1"/>
      <p:bldP spid="47" grpId="0" animBg="1"/>
      <p:bldP spid="54" grpId="0" animBg="1"/>
      <p:bldP spid="5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CF64753-5AC4-5649-B47F-54A6C0ED1E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err="1">
                <a:latin typeface="Merriweather"/>
                <a:ea typeface="Calibri"/>
                <a:cs typeface="Calibri"/>
              </a:rPr>
              <a:t>Limitations</a:t>
            </a:r>
            <a:r>
              <a:rPr lang="nl-NL">
                <a:latin typeface="Merriweather"/>
                <a:ea typeface="Calibri"/>
                <a:cs typeface="Calibri"/>
              </a:rPr>
              <a:t> of </a:t>
            </a:r>
            <a:r>
              <a:rPr lang="nl-NL" err="1">
                <a:latin typeface="Merriweather"/>
                <a:ea typeface="Calibri"/>
                <a:cs typeface="Calibri"/>
              </a:rPr>
              <a:t>currenly</a:t>
            </a:r>
            <a:r>
              <a:rPr lang="nl-NL">
                <a:latin typeface="Merriweather"/>
                <a:ea typeface="Calibri"/>
                <a:cs typeface="Calibri"/>
              </a:rPr>
              <a:t> </a:t>
            </a:r>
            <a:r>
              <a:rPr lang="nl-NL" err="1">
                <a:latin typeface="Merriweather"/>
                <a:ea typeface="Calibri"/>
                <a:cs typeface="Calibri"/>
              </a:rPr>
              <a:t>used</a:t>
            </a:r>
            <a:r>
              <a:rPr lang="nl-NL">
                <a:latin typeface="Merriweather"/>
                <a:ea typeface="Calibri"/>
                <a:cs typeface="Calibri"/>
              </a:rPr>
              <a:t> PCSK9 inhibitors</a:t>
            </a:r>
            <a:br>
              <a:rPr lang="nl-NL">
                <a:latin typeface="Merriweather"/>
                <a:ea typeface="Calibri"/>
                <a:cs typeface="Calibri"/>
              </a:rPr>
            </a:br>
            <a:r>
              <a:rPr lang="nl-NL">
                <a:latin typeface="Merriweather"/>
                <a:ea typeface="Calibri"/>
                <a:cs typeface="Calibri"/>
              </a:rPr>
              <a:t> </a:t>
            </a:r>
            <a:endParaRPr lang="nl-NL">
              <a:ea typeface="Calibri"/>
              <a:cs typeface="Calibri"/>
            </a:endParaRPr>
          </a:p>
        </p:txBody>
      </p:sp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BAE9AFBD-809B-8BF9-DE64-F641DE9D48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6096C-3B80-FF40-9992-21B857607083}" type="slidenum">
              <a:rPr lang="nl-NL" smtClean="0"/>
              <a:pPr/>
              <a:t>5</a:t>
            </a:fld>
            <a:endParaRPr lang="nl-NL"/>
          </a:p>
        </p:txBody>
      </p:sp>
      <p:pic>
        <p:nvPicPr>
          <p:cNvPr id="6" name="Graphic 5" descr="Medicine with solid fill">
            <a:extLst>
              <a:ext uri="{FF2B5EF4-FFF2-40B4-BE49-F238E27FC236}">
                <a16:creationId xmlns:a16="http://schemas.microsoft.com/office/drawing/2014/main" id="{43D0FC5F-44CA-67D2-06A2-8E6AEAC87C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227863" y="2146852"/>
            <a:ext cx="3751469" cy="3751469"/>
          </a:xfrm>
          <a:prstGeom prst="rect">
            <a:avLst/>
          </a:prstGeom>
        </p:spPr>
      </p:pic>
      <p:pic>
        <p:nvPicPr>
          <p:cNvPr id="8" name="Graphic 7" descr="Needle with solid fill">
            <a:extLst>
              <a:ext uri="{FF2B5EF4-FFF2-40B4-BE49-F238E27FC236}">
                <a16:creationId xmlns:a16="http://schemas.microsoft.com/office/drawing/2014/main" id="{B23D314C-3679-FB14-4CC0-989A3C6522D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427526" y="1241288"/>
            <a:ext cx="3681526" cy="3670483"/>
          </a:xfrm>
          <a:prstGeom prst="rect">
            <a:avLst/>
          </a:prstGeom>
        </p:spPr>
      </p:pic>
      <p:pic>
        <p:nvPicPr>
          <p:cNvPr id="10" name="Graphic 9" descr="Euro with solid fill">
            <a:extLst>
              <a:ext uri="{FF2B5EF4-FFF2-40B4-BE49-F238E27FC236}">
                <a16:creationId xmlns:a16="http://schemas.microsoft.com/office/drawing/2014/main" id="{5687F456-A360-53C6-D08E-D74B8525A18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466509" y="3672639"/>
            <a:ext cx="914400" cy="914400"/>
          </a:xfrm>
          <a:prstGeom prst="rect">
            <a:avLst/>
          </a:prstGeom>
        </p:spPr>
      </p:pic>
      <p:sp>
        <p:nvSpPr>
          <p:cNvPr id="12" name="Arrow: Down 17">
            <a:extLst>
              <a:ext uri="{FF2B5EF4-FFF2-40B4-BE49-F238E27FC236}">
                <a16:creationId xmlns:a16="http://schemas.microsoft.com/office/drawing/2014/main" id="{18DA8DB3-44AF-0F02-3DA0-CB2086AB3226}"/>
              </a:ext>
            </a:extLst>
          </p:cNvPr>
          <p:cNvSpPr/>
          <p:nvPr/>
        </p:nvSpPr>
        <p:spPr>
          <a:xfrm rot="16200000">
            <a:off x="7563430" y="3395249"/>
            <a:ext cx="914400" cy="1409699"/>
          </a:xfrm>
          <a:prstGeom prst="down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Graphic 13" descr="Sad face outline with solid fill">
            <a:extLst>
              <a:ext uri="{FF2B5EF4-FFF2-40B4-BE49-F238E27FC236}">
                <a16:creationId xmlns:a16="http://schemas.microsoft.com/office/drawing/2014/main" id="{9BC4F082-01BD-9A2F-71BC-39C250F61E5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797262" y="4353068"/>
            <a:ext cx="914400" cy="914400"/>
          </a:xfrm>
          <a:prstGeom prst="rect">
            <a:avLst/>
          </a:prstGeom>
        </p:spPr>
      </p:pic>
      <p:sp>
        <p:nvSpPr>
          <p:cNvPr id="16" name="TextBox 25">
            <a:extLst>
              <a:ext uri="{FF2B5EF4-FFF2-40B4-BE49-F238E27FC236}">
                <a16:creationId xmlns:a16="http://schemas.microsoft.com/office/drawing/2014/main" id="{C20CD5A3-9610-4CC1-9CCC-8DC09653E4A2}"/>
              </a:ext>
            </a:extLst>
          </p:cNvPr>
          <p:cNvSpPr txBox="1"/>
          <p:nvPr/>
        </p:nvSpPr>
        <p:spPr>
          <a:xfrm>
            <a:off x="804890" y="3921894"/>
            <a:ext cx="1695882" cy="36933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b="1"/>
              <a:t>Statin therapy</a:t>
            </a:r>
            <a:endParaRPr lang="nl-NL"/>
          </a:p>
        </p:txBody>
      </p:sp>
      <p:sp>
        <p:nvSpPr>
          <p:cNvPr id="18" name="TextBox 28">
            <a:extLst>
              <a:ext uri="{FF2B5EF4-FFF2-40B4-BE49-F238E27FC236}">
                <a16:creationId xmlns:a16="http://schemas.microsoft.com/office/drawing/2014/main" id="{C053B4AB-CF5E-FD49-B9C3-2A364B0B7A42}"/>
              </a:ext>
            </a:extLst>
          </p:cNvPr>
          <p:cNvSpPr txBox="1"/>
          <p:nvPr/>
        </p:nvSpPr>
        <p:spPr>
          <a:xfrm>
            <a:off x="5270872" y="3779150"/>
            <a:ext cx="1749566" cy="64633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b="1"/>
              <a:t>FDA approved PCSK9 inhibitors </a:t>
            </a:r>
          </a:p>
        </p:txBody>
      </p:sp>
      <p:sp>
        <p:nvSpPr>
          <p:cNvPr id="22" name="Plus Sign 34">
            <a:extLst>
              <a:ext uri="{FF2B5EF4-FFF2-40B4-BE49-F238E27FC236}">
                <a16:creationId xmlns:a16="http://schemas.microsoft.com/office/drawing/2014/main" id="{4925EA1B-799E-CEBA-7E83-49FE499F67DE}"/>
              </a:ext>
            </a:extLst>
          </p:cNvPr>
          <p:cNvSpPr/>
          <p:nvPr/>
        </p:nvSpPr>
        <p:spPr>
          <a:xfrm>
            <a:off x="2627979" y="3502223"/>
            <a:ext cx="1013975" cy="1029626"/>
          </a:xfrm>
          <a:prstGeom prst="mathPlus">
            <a:avLst/>
          </a:prstGeom>
          <a:solidFill>
            <a:schemeClr val="accent4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44">
            <a:extLst>
              <a:ext uri="{FF2B5EF4-FFF2-40B4-BE49-F238E27FC236}">
                <a16:creationId xmlns:a16="http://schemas.microsoft.com/office/drawing/2014/main" id="{D1B4AAA2-DA41-D5B6-6C2C-AA0151B85D9B}"/>
              </a:ext>
            </a:extLst>
          </p:cNvPr>
          <p:cNvSpPr txBox="1"/>
          <p:nvPr/>
        </p:nvSpPr>
        <p:spPr>
          <a:xfrm>
            <a:off x="9126804" y="2883316"/>
            <a:ext cx="1601277" cy="64633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/>
              <a:t>Poor drug administration</a:t>
            </a:r>
          </a:p>
        </p:txBody>
      </p:sp>
      <p:sp>
        <p:nvSpPr>
          <p:cNvPr id="45" name="TextBox 28">
            <a:extLst>
              <a:ext uri="{FF2B5EF4-FFF2-40B4-BE49-F238E27FC236}">
                <a16:creationId xmlns:a16="http://schemas.microsoft.com/office/drawing/2014/main" id="{5376931A-18E2-93C8-B8F2-EC1AB22B27F9}"/>
              </a:ext>
            </a:extLst>
          </p:cNvPr>
          <p:cNvSpPr txBox="1"/>
          <p:nvPr/>
        </p:nvSpPr>
        <p:spPr>
          <a:xfrm>
            <a:off x="9048783" y="4645124"/>
            <a:ext cx="1749566" cy="36933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b="1"/>
              <a:t>adverse effects </a:t>
            </a:r>
          </a:p>
        </p:txBody>
      </p:sp>
      <p:sp>
        <p:nvSpPr>
          <p:cNvPr id="49" name="Arrow: Down 17">
            <a:extLst>
              <a:ext uri="{FF2B5EF4-FFF2-40B4-BE49-F238E27FC236}">
                <a16:creationId xmlns:a16="http://schemas.microsoft.com/office/drawing/2014/main" id="{80179628-C16B-E96A-329B-3F7E037A35B7}"/>
              </a:ext>
            </a:extLst>
          </p:cNvPr>
          <p:cNvSpPr/>
          <p:nvPr/>
        </p:nvSpPr>
        <p:spPr>
          <a:xfrm rot="10800000">
            <a:off x="9130561" y="3582153"/>
            <a:ext cx="468704" cy="935247"/>
          </a:xfrm>
          <a:prstGeom prst="downArrow">
            <a:avLst/>
          </a:prstGeom>
          <a:solidFill>
            <a:srgbClr val="FF0000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hthoek 50">
            <a:extLst>
              <a:ext uri="{FF2B5EF4-FFF2-40B4-BE49-F238E27FC236}">
                <a16:creationId xmlns:a16="http://schemas.microsoft.com/office/drawing/2014/main" id="{CE26641A-E21E-BC75-B3DE-9634BD51B1F7}"/>
              </a:ext>
            </a:extLst>
          </p:cNvPr>
          <p:cNvSpPr/>
          <p:nvPr/>
        </p:nvSpPr>
        <p:spPr>
          <a:xfrm>
            <a:off x="2952562" y="5179543"/>
            <a:ext cx="9232413" cy="154710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3200">
                <a:solidFill>
                  <a:srgbClr val="001158"/>
                </a:solidFill>
                <a:latin typeface="Merriweather"/>
                <a:ea typeface="Calibri"/>
                <a:cs typeface="Calibri"/>
              </a:rPr>
              <a:t>Necessary to develop novel combination therapies to limit these limitations. </a:t>
            </a:r>
          </a:p>
        </p:txBody>
      </p:sp>
    </p:spTree>
    <p:extLst>
      <p:ext uri="{BB962C8B-B14F-4D97-AF65-F5344CB8AC3E}">
        <p14:creationId xmlns:p14="http://schemas.microsoft.com/office/powerpoint/2010/main" val="1028896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45" grpId="0" animBg="1"/>
      <p:bldP spid="49" grpId="0" animBg="1"/>
      <p:bldP spid="5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D418EA-378C-75C7-C25B-0D2F5EE195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B27DA4-ECC0-D03C-3C1B-B0C086502D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err="1">
                <a:latin typeface="Merriweather"/>
                <a:ea typeface="Calibri"/>
                <a:cs typeface="Calibri"/>
              </a:rPr>
              <a:t>Advantanges</a:t>
            </a:r>
            <a:r>
              <a:rPr lang="nl-NL">
                <a:latin typeface="Merriweather"/>
                <a:ea typeface="Calibri"/>
                <a:cs typeface="Calibri"/>
              </a:rPr>
              <a:t> of </a:t>
            </a:r>
            <a:r>
              <a:rPr lang="nl-NL" err="1">
                <a:latin typeface="Merriweather"/>
                <a:ea typeface="Calibri"/>
                <a:cs typeface="Calibri"/>
              </a:rPr>
              <a:t>using</a:t>
            </a:r>
            <a:r>
              <a:rPr lang="nl-NL">
                <a:latin typeface="Merriweather"/>
                <a:ea typeface="Calibri"/>
                <a:cs typeface="Calibri"/>
              </a:rPr>
              <a:t> </a:t>
            </a:r>
            <a:r>
              <a:rPr lang="nl-NL" b="1" err="1">
                <a:latin typeface="Merriweather"/>
                <a:ea typeface="Calibri"/>
                <a:cs typeface="Calibri"/>
              </a:rPr>
              <a:t>biological</a:t>
            </a:r>
            <a:r>
              <a:rPr lang="nl-NL" b="1">
                <a:latin typeface="Merriweather"/>
                <a:ea typeface="Calibri"/>
                <a:cs typeface="Calibri"/>
              </a:rPr>
              <a:t> small </a:t>
            </a:r>
            <a:r>
              <a:rPr lang="nl-NL" b="1" err="1">
                <a:latin typeface="Merriweather"/>
                <a:ea typeface="Calibri"/>
                <a:cs typeface="Calibri"/>
              </a:rPr>
              <a:t>molecules</a:t>
            </a:r>
            <a:r>
              <a:rPr lang="nl-NL">
                <a:latin typeface="Merriweather"/>
                <a:ea typeface="Calibri"/>
                <a:cs typeface="Calibri"/>
              </a:rPr>
              <a:t> </a:t>
            </a:r>
            <a:r>
              <a:rPr lang="nl-NL" err="1">
                <a:latin typeface="Merriweather"/>
                <a:ea typeface="Calibri"/>
                <a:cs typeface="Calibri"/>
              </a:rPr>
              <a:t>with</a:t>
            </a:r>
            <a:r>
              <a:rPr lang="nl-NL">
                <a:latin typeface="Merriweather"/>
                <a:ea typeface="Calibri"/>
                <a:cs typeface="Calibri"/>
              </a:rPr>
              <a:t> PCSK9 </a:t>
            </a:r>
            <a:r>
              <a:rPr lang="nl-NL" err="1">
                <a:latin typeface="Merriweather"/>
                <a:ea typeface="Calibri"/>
                <a:cs typeface="Calibri"/>
              </a:rPr>
              <a:t>inhibitory</a:t>
            </a:r>
            <a:r>
              <a:rPr lang="nl-NL">
                <a:latin typeface="Merriweather"/>
                <a:ea typeface="Calibri"/>
                <a:cs typeface="Calibri"/>
              </a:rPr>
              <a:t> </a:t>
            </a:r>
            <a:r>
              <a:rPr lang="nl-NL" err="1">
                <a:latin typeface="Merriweather"/>
                <a:ea typeface="Calibri"/>
                <a:cs typeface="Calibri"/>
              </a:rPr>
              <a:t>properties</a:t>
            </a:r>
            <a:r>
              <a:rPr lang="nl-NL">
                <a:latin typeface="Merriweather"/>
                <a:ea typeface="Calibri"/>
                <a:cs typeface="Calibri"/>
              </a:rPr>
              <a:t>  </a:t>
            </a:r>
          </a:p>
        </p:txBody>
      </p:sp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24BBF1E0-0D82-88F3-BC14-20BB7DFC74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6096C-3B80-FF40-9992-21B857607083}" type="slidenum">
              <a:rPr lang="nl-NL" smtClean="0"/>
              <a:pPr/>
              <a:t>6</a:t>
            </a:fld>
            <a:endParaRPr lang="nl-NL"/>
          </a:p>
        </p:txBody>
      </p:sp>
      <p:pic>
        <p:nvPicPr>
          <p:cNvPr id="6" name="Graphic 5" descr="Medicine with solid fill">
            <a:extLst>
              <a:ext uri="{FF2B5EF4-FFF2-40B4-BE49-F238E27FC236}">
                <a16:creationId xmlns:a16="http://schemas.microsoft.com/office/drawing/2014/main" id="{B96F9C04-3E1F-2C59-6EA5-C0A29F1C4A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227863" y="2146852"/>
            <a:ext cx="3751469" cy="3751469"/>
          </a:xfrm>
          <a:prstGeom prst="rect">
            <a:avLst/>
          </a:prstGeom>
        </p:spPr>
      </p:pic>
      <p:sp>
        <p:nvSpPr>
          <p:cNvPr id="16" name="TextBox 25">
            <a:extLst>
              <a:ext uri="{FF2B5EF4-FFF2-40B4-BE49-F238E27FC236}">
                <a16:creationId xmlns:a16="http://schemas.microsoft.com/office/drawing/2014/main" id="{242D13F8-13B8-E455-6D2A-75FDEAF7A2DD}"/>
              </a:ext>
            </a:extLst>
          </p:cNvPr>
          <p:cNvSpPr txBox="1"/>
          <p:nvPr/>
        </p:nvSpPr>
        <p:spPr>
          <a:xfrm>
            <a:off x="664451" y="3924186"/>
            <a:ext cx="1767768" cy="36933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b="1"/>
              <a:t>Statin therapy</a:t>
            </a:r>
            <a:endParaRPr lang="nl-NL"/>
          </a:p>
        </p:txBody>
      </p:sp>
      <p:sp>
        <p:nvSpPr>
          <p:cNvPr id="22" name="Plus Sign 34">
            <a:extLst>
              <a:ext uri="{FF2B5EF4-FFF2-40B4-BE49-F238E27FC236}">
                <a16:creationId xmlns:a16="http://schemas.microsoft.com/office/drawing/2014/main" id="{09F6F27B-A70D-6FB1-6FEB-52478B8384C2}"/>
              </a:ext>
            </a:extLst>
          </p:cNvPr>
          <p:cNvSpPr/>
          <p:nvPr/>
        </p:nvSpPr>
        <p:spPr>
          <a:xfrm>
            <a:off x="2627979" y="3502223"/>
            <a:ext cx="1013975" cy="1029626"/>
          </a:xfrm>
          <a:prstGeom prst="mathPlus">
            <a:avLst/>
          </a:prstGeom>
          <a:solidFill>
            <a:schemeClr val="accent4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Arrow: Down 17">
            <a:extLst>
              <a:ext uri="{FF2B5EF4-FFF2-40B4-BE49-F238E27FC236}">
                <a16:creationId xmlns:a16="http://schemas.microsoft.com/office/drawing/2014/main" id="{80C12CC7-0BF4-6747-3C92-874F8E87CAD7}"/>
              </a:ext>
            </a:extLst>
          </p:cNvPr>
          <p:cNvSpPr/>
          <p:nvPr/>
        </p:nvSpPr>
        <p:spPr>
          <a:xfrm rot="16200000">
            <a:off x="7563430" y="3395249"/>
            <a:ext cx="914400" cy="1409699"/>
          </a:xfrm>
          <a:prstGeom prst="down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48">
            <a:extLst>
              <a:ext uri="{FF2B5EF4-FFF2-40B4-BE49-F238E27FC236}">
                <a16:creationId xmlns:a16="http://schemas.microsoft.com/office/drawing/2014/main" id="{16FFC0D2-60F2-DA14-4801-B6A1061BF1CF}"/>
              </a:ext>
            </a:extLst>
          </p:cNvPr>
          <p:cNvSpPr/>
          <p:nvPr/>
        </p:nvSpPr>
        <p:spPr>
          <a:xfrm>
            <a:off x="4665636" y="3134109"/>
            <a:ext cx="1640940" cy="1688201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29">
            <a:extLst>
              <a:ext uri="{FF2B5EF4-FFF2-40B4-BE49-F238E27FC236}">
                <a16:creationId xmlns:a16="http://schemas.microsoft.com/office/drawing/2014/main" id="{3426DC23-506A-DB7C-C0E0-9A45C5A22521}"/>
              </a:ext>
            </a:extLst>
          </p:cNvPr>
          <p:cNvSpPr txBox="1"/>
          <p:nvPr/>
        </p:nvSpPr>
        <p:spPr>
          <a:xfrm>
            <a:off x="3988217" y="4942985"/>
            <a:ext cx="3001551" cy="36933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b="1"/>
              <a:t>Biological small molecule </a:t>
            </a:r>
            <a:endParaRPr lang="en-US" b="1">
              <a:ea typeface="Calibri" panose="020F0502020204030204"/>
              <a:cs typeface="Calibri" panose="020F0502020204030204"/>
            </a:endParaRPr>
          </a:p>
        </p:txBody>
      </p:sp>
      <p:pic>
        <p:nvPicPr>
          <p:cNvPr id="17" name="Picture 2" descr="Tea bag ">
            <a:extLst>
              <a:ext uri="{FF2B5EF4-FFF2-40B4-BE49-F238E27FC236}">
                <a16:creationId xmlns:a16="http://schemas.microsoft.com/office/drawing/2014/main" id="{3EBF26A9-DD02-A22A-3F7D-CCCBE33756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9313" y="1814781"/>
            <a:ext cx="3003772" cy="3113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Graphic 24" descr="Grinning face outline with solid fill">
            <a:extLst>
              <a:ext uri="{FF2B5EF4-FFF2-40B4-BE49-F238E27FC236}">
                <a16:creationId xmlns:a16="http://schemas.microsoft.com/office/drawing/2014/main" id="{B41E15A7-8B41-9C9C-A022-7CC443905CA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717840" y="4412536"/>
            <a:ext cx="953573" cy="967951"/>
          </a:xfrm>
          <a:prstGeom prst="rect">
            <a:avLst/>
          </a:prstGeom>
        </p:spPr>
      </p:pic>
      <p:sp>
        <p:nvSpPr>
          <p:cNvPr id="32" name="TextBox 47">
            <a:extLst>
              <a:ext uri="{FF2B5EF4-FFF2-40B4-BE49-F238E27FC236}">
                <a16:creationId xmlns:a16="http://schemas.microsoft.com/office/drawing/2014/main" id="{E9C89940-76AE-2EF6-3E30-2B750F5B4D6C}"/>
              </a:ext>
            </a:extLst>
          </p:cNvPr>
          <p:cNvSpPr txBox="1"/>
          <p:nvPr/>
        </p:nvSpPr>
        <p:spPr>
          <a:xfrm>
            <a:off x="9064444" y="2732975"/>
            <a:ext cx="2076147" cy="64633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b="1"/>
              <a:t>Favorable oral drug administration</a:t>
            </a:r>
          </a:p>
        </p:txBody>
      </p:sp>
      <p:pic>
        <p:nvPicPr>
          <p:cNvPr id="44" name="Graphic 43" descr="Euro with solid fill">
            <a:extLst>
              <a:ext uri="{FF2B5EF4-FFF2-40B4-BE49-F238E27FC236}">
                <a16:creationId xmlns:a16="http://schemas.microsoft.com/office/drawing/2014/main" id="{222C125E-8FAB-0831-29C7-958CE2AC11D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466509" y="3672639"/>
            <a:ext cx="914400" cy="914400"/>
          </a:xfrm>
          <a:prstGeom prst="rect">
            <a:avLst/>
          </a:prstGeom>
        </p:spPr>
      </p:pic>
      <p:sp>
        <p:nvSpPr>
          <p:cNvPr id="50" name="TextBox 28">
            <a:extLst>
              <a:ext uri="{FF2B5EF4-FFF2-40B4-BE49-F238E27FC236}">
                <a16:creationId xmlns:a16="http://schemas.microsoft.com/office/drawing/2014/main" id="{0F506A13-947F-5BE5-D3A7-1922604366F3}"/>
              </a:ext>
            </a:extLst>
          </p:cNvPr>
          <p:cNvSpPr txBox="1"/>
          <p:nvPr/>
        </p:nvSpPr>
        <p:spPr>
          <a:xfrm>
            <a:off x="8976896" y="4688256"/>
            <a:ext cx="1749566" cy="36933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b="1"/>
              <a:t>adverse effects </a:t>
            </a:r>
          </a:p>
        </p:txBody>
      </p:sp>
      <p:sp>
        <p:nvSpPr>
          <p:cNvPr id="52" name="Arrow: Down 17">
            <a:extLst>
              <a:ext uri="{FF2B5EF4-FFF2-40B4-BE49-F238E27FC236}">
                <a16:creationId xmlns:a16="http://schemas.microsoft.com/office/drawing/2014/main" id="{AB3A61B3-2ABB-875A-525D-153E0A06AC69}"/>
              </a:ext>
            </a:extLst>
          </p:cNvPr>
          <p:cNvSpPr/>
          <p:nvPr/>
        </p:nvSpPr>
        <p:spPr>
          <a:xfrm>
            <a:off x="9130561" y="3582153"/>
            <a:ext cx="468704" cy="935247"/>
          </a:xfrm>
          <a:prstGeom prst="downArrow">
            <a:avLst/>
          </a:prstGeom>
          <a:solidFill>
            <a:srgbClr val="00B050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9046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50" grpId="0" animBg="1"/>
      <p:bldP spid="5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AFCEE3DB-14C4-193A-D8FB-0EB548767F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6096C-3B80-FF40-9992-21B857607083}" type="slidenum">
              <a:rPr lang="nl-NL" smtClean="0"/>
              <a:pPr/>
              <a:t>7</a:t>
            </a:fld>
            <a:endParaRPr lang="nl-NL"/>
          </a:p>
        </p:txBody>
      </p:sp>
      <p:pic>
        <p:nvPicPr>
          <p:cNvPr id="5" name="Afbeelding 4" descr="Afbeelding met tekst, schermopname, Lettertype&#10;&#10;Door AI gegenereerde inhoud is mogelijk onjuist.">
            <a:extLst>
              <a:ext uri="{FF2B5EF4-FFF2-40B4-BE49-F238E27FC236}">
                <a16:creationId xmlns:a16="http://schemas.microsoft.com/office/drawing/2014/main" id="{E2FFE45D-7373-3BE3-1ADF-CD2FFB3E2BD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0617" t="2559" b="-197"/>
          <a:stretch>
            <a:fillRect/>
          </a:stretch>
        </p:blipFill>
        <p:spPr>
          <a:xfrm>
            <a:off x="163825" y="190500"/>
            <a:ext cx="7428247" cy="5903175"/>
          </a:xfrm>
          <a:prstGeom prst="rect">
            <a:avLst/>
          </a:prstGeom>
        </p:spPr>
      </p:pic>
      <p:pic>
        <p:nvPicPr>
          <p:cNvPr id="6" name="Afbeelding 5" descr="Afbeelding met tekst, schermopname, Lettertype, nummer&#10;&#10;Door AI gegenereerde inhoud is mogelijk onjuist.">
            <a:extLst>
              <a:ext uri="{FF2B5EF4-FFF2-40B4-BE49-F238E27FC236}">
                <a16:creationId xmlns:a16="http://schemas.microsoft.com/office/drawing/2014/main" id="{0525258A-4360-0466-A325-8559CA0ED42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5400" t="89" r="-200" b="1116"/>
          <a:stretch>
            <a:fillRect/>
          </a:stretch>
        </p:blipFill>
        <p:spPr>
          <a:xfrm>
            <a:off x="4965984" y="202407"/>
            <a:ext cx="6938468" cy="6153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6838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1BF24E8-2E40-EC21-EF76-E85FBB7922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z="3600" err="1">
                <a:solidFill>
                  <a:srgbClr val="002060"/>
                </a:solidFill>
                <a:latin typeface="Merriweather"/>
              </a:rPr>
              <a:t>Investigating</a:t>
            </a:r>
            <a:r>
              <a:rPr lang="nl-NL" sz="3600">
                <a:solidFill>
                  <a:srgbClr val="002060"/>
                </a:solidFill>
                <a:latin typeface="Merriweather"/>
              </a:rPr>
              <a:t> </a:t>
            </a:r>
            <a:r>
              <a:rPr lang="nl-NL" sz="3600" err="1">
                <a:solidFill>
                  <a:srgbClr val="002060"/>
                </a:solidFill>
                <a:latin typeface="Merriweather"/>
              </a:rPr>
              <a:t>the</a:t>
            </a:r>
            <a:r>
              <a:rPr lang="nl-NL" sz="3600">
                <a:solidFill>
                  <a:srgbClr val="002060"/>
                </a:solidFill>
                <a:latin typeface="Merriweather"/>
              </a:rPr>
              <a:t> </a:t>
            </a:r>
            <a:r>
              <a:rPr lang="nl-NL" sz="3600" err="1">
                <a:solidFill>
                  <a:srgbClr val="002060"/>
                </a:solidFill>
                <a:latin typeface="Merriweather"/>
              </a:rPr>
              <a:t>effects</a:t>
            </a:r>
            <a:r>
              <a:rPr lang="nl-NL" sz="3600">
                <a:solidFill>
                  <a:srgbClr val="002060"/>
                </a:solidFill>
                <a:latin typeface="Merriweather"/>
              </a:rPr>
              <a:t> of </a:t>
            </a:r>
            <a:r>
              <a:rPr lang="nl-NL" sz="3600" err="1">
                <a:solidFill>
                  <a:srgbClr val="002060"/>
                </a:solidFill>
                <a:latin typeface="Merriweather"/>
              </a:rPr>
              <a:t>brazilin</a:t>
            </a:r>
            <a:r>
              <a:rPr lang="nl-NL" sz="3600">
                <a:solidFill>
                  <a:srgbClr val="002060"/>
                </a:solidFill>
                <a:latin typeface="Merriweather"/>
              </a:rPr>
              <a:t> in </a:t>
            </a:r>
            <a:r>
              <a:rPr lang="nl-NL" sz="3600" err="1">
                <a:solidFill>
                  <a:srgbClr val="002060"/>
                </a:solidFill>
                <a:latin typeface="Merriweather"/>
              </a:rPr>
              <a:t>combination</a:t>
            </a:r>
            <a:r>
              <a:rPr lang="nl-NL" sz="3600">
                <a:solidFill>
                  <a:srgbClr val="002060"/>
                </a:solidFill>
                <a:latin typeface="Merriweather"/>
              </a:rPr>
              <a:t> </a:t>
            </a:r>
            <a:r>
              <a:rPr lang="nl-NL" sz="3600" err="1">
                <a:solidFill>
                  <a:srgbClr val="002060"/>
                </a:solidFill>
                <a:latin typeface="Merriweather"/>
              </a:rPr>
              <a:t>with</a:t>
            </a:r>
            <a:r>
              <a:rPr lang="nl-NL" sz="3600">
                <a:solidFill>
                  <a:srgbClr val="002060"/>
                </a:solidFill>
                <a:latin typeface="Merriweather"/>
              </a:rPr>
              <a:t> </a:t>
            </a:r>
            <a:r>
              <a:rPr lang="nl-NL" sz="3600" err="1">
                <a:solidFill>
                  <a:srgbClr val="002060"/>
                </a:solidFill>
                <a:latin typeface="Merriweather"/>
              </a:rPr>
              <a:t>statin</a:t>
            </a:r>
            <a:r>
              <a:rPr lang="nl-NL" sz="3600">
                <a:solidFill>
                  <a:srgbClr val="002060"/>
                </a:solidFill>
                <a:latin typeface="Merriweather"/>
              </a:rPr>
              <a:t> treatment. </a:t>
            </a:r>
            <a:endParaRPr lang="nl-NL" sz="3600">
              <a:solidFill>
                <a:srgbClr val="002060"/>
              </a:solidFill>
            </a:endParaRPr>
          </a:p>
        </p:txBody>
      </p:sp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1038C091-1973-DD7A-3DD5-3A99F93ED4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6096C-3B80-FF40-9992-21B857607083}" type="slidenum">
              <a:rPr lang="nl-NL" smtClean="0"/>
              <a:pPr/>
              <a:t>8</a:t>
            </a:fld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313160DD-1046-BB0C-677E-ECF479B4826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vert="horz" lIns="91440" tIns="45720" rIns="91440" bIns="45720" rtlCol="0" anchor="t">
            <a:noAutofit/>
          </a:bodyPr>
          <a:lstStyle/>
          <a:p>
            <a:r>
              <a:rPr lang="nl-NL" err="1">
                <a:latin typeface="Merriweather"/>
                <a:ea typeface="Calibri"/>
                <a:cs typeface="Calibri"/>
              </a:rPr>
              <a:t>little</a:t>
            </a:r>
            <a:r>
              <a:rPr lang="nl-NL">
                <a:latin typeface="Merriweather"/>
                <a:ea typeface="Calibri"/>
                <a:cs typeface="Calibri"/>
              </a:rPr>
              <a:t> research has been </a:t>
            </a:r>
            <a:r>
              <a:rPr lang="nl-NL" err="1">
                <a:latin typeface="Merriweather"/>
                <a:ea typeface="Calibri"/>
                <a:cs typeface="Calibri"/>
              </a:rPr>
              <a:t>done</a:t>
            </a:r>
            <a:r>
              <a:rPr lang="nl-NL">
                <a:latin typeface="Merriweather"/>
                <a:ea typeface="Calibri"/>
                <a:cs typeface="Calibri"/>
              </a:rPr>
              <a:t> on </a:t>
            </a:r>
            <a:r>
              <a:rPr lang="nl-NL" err="1">
                <a:latin typeface="Merriweather"/>
                <a:ea typeface="Calibri"/>
                <a:cs typeface="Calibri"/>
              </a:rPr>
              <a:t>the</a:t>
            </a:r>
            <a:r>
              <a:rPr lang="nl-NL">
                <a:latin typeface="Merriweather"/>
                <a:ea typeface="Calibri"/>
                <a:cs typeface="Calibri"/>
              </a:rPr>
              <a:t> drug-drug </a:t>
            </a:r>
            <a:r>
              <a:rPr lang="nl-NL" err="1">
                <a:latin typeface="Merriweather"/>
                <a:ea typeface="Calibri"/>
                <a:cs typeface="Calibri"/>
              </a:rPr>
              <a:t>interaction</a:t>
            </a:r>
            <a:r>
              <a:rPr lang="nl-NL">
                <a:latin typeface="Merriweather"/>
                <a:ea typeface="Calibri"/>
                <a:cs typeface="Calibri"/>
              </a:rPr>
              <a:t> </a:t>
            </a:r>
            <a:r>
              <a:rPr lang="nl-NL" err="1">
                <a:latin typeface="Merriweather"/>
                <a:ea typeface="Calibri"/>
                <a:cs typeface="Calibri"/>
              </a:rPr>
              <a:t>between</a:t>
            </a:r>
            <a:r>
              <a:rPr lang="nl-NL">
                <a:latin typeface="Merriweather"/>
                <a:ea typeface="Calibri"/>
                <a:cs typeface="Calibri"/>
              </a:rPr>
              <a:t> </a:t>
            </a:r>
            <a:r>
              <a:rPr lang="nl-NL" err="1">
                <a:latin typeface="Merriweather"/>
                <a:ea typeface="Calibri"/>
                <a:cs typeface="Calibri"/>
              </a:rPr>
              <a:t>brazilin</a:t>
            </a:r>
            <a:r>
              <a:rPr lang="nl-NL">
                <a:latin typeface="Merriweather"/>
                <a:ea typeface="Calibri"/>
                <a:cs typeface="Calibri"/>
              </a:rPr>
              <a:t> </a:t>
            </a:r>
            <a:r>
              <a:rPr lang="nl-NL" err="1">
                <a:latin typeface="Merriweather"/>
                <a:ea typeface="Calibri"/>
                <a:cs typeface="Calibri"/>
              </a:rPr>
              <a:t>and</a:t>
            </a:r>
            <a:r>
              <a:rPr lang="nl-NL">
                <a:latin typeface="Merriweather"/>
                <a:ea typeface="Calibri"/>
                <a:cs typeface="Calibri"/>
              </a:rPr>
              <a:t> </a:t>
            </a:r>
            <a:r>
              <a:rPr lang="nl-NL" err="1">
                <a:latin typeface="Merriweather"/>
                <a:ea typeface="Calibri"/>
                <a:cs typeface="Calibri"/>
              </a:rPr>
              <a:t>statins</a:t>
            </a:r>
            <a:r>
              <a:rPr lang="nl-NL">
                <a:latin typeface="Merriweather"/>
                <a:ea typeface="Calibri"/>
                <a:cs typeface="Calibri"/>
              </a:rPr>
              <a:t>. </a:t>
            </a:r>
          </a:p>
          <a:p>
            <a:endParaRPr lang="nl-NL"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39413109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Kantoor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bfff3100-22dd-48d6-8acc-7b6f1407d303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D7FD7BBFAC2494CBDE7026B2907F93D" ma:contentTypeVersion="16" ma:contentTypeDescription="Create a new document." ma:contentTypeScope="" ma:versionID="6f020f5d3f3bb3e6fffa74166da6f249">
  <xsd:schema xmlns:xsd="http://www.w3.org/2001/XMLSchema" xmlns:xs="http://www.w3.org/2001/XMLSchema" xmlns:p="http://schemas.microsoft.com/office/2006/metadata/properties" xmlns:ns3="bfff3100-22dd-48d6-8acc-7b6f1407d303" xmlns:ns4="45a5f94a-013d-4078-aff6-8cf71234b75b" targetNamespace="http://schemas.microsoft.com/office/2006/metadata/properties" ma:root="true" ma:fieldsID="10914c75228077e1cc6bb0d0178fc96a" ns3:_="" ns4:_="">
    <xsd:import namespace="bfff3100-22dd-48d6-8acc-7b6f1407d303"/>
    <xsd:import namespace="45a5f94a-013d-4078-aff6-8cf71234b75b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_activity" minOccurs="0"/>
                <xsd:element ref="ns3:MediaServiceObjectDetectorVersions" minOccurs="0"/>
                <xsd:element ref="ns3:MediaServiceSearchProperties" minOccurs="0"/>
                <xsd:element ref="ns3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fff3100-22dd-48d6-8acc-7b6f1407d30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_activity" ma:index="20" nillable="true" ma:displayName="_activity" ma:hidden="true" ma:internalName="_activity">
      <xsd:simpleType>
        <xsd:restriction base="dms:Note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SystemTags" ma:index="23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5a5f94a-013d-4078-aff6-8cf71234b75b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7F4B6BD-24BF-408C-89F1-4DF3C6219609}">
  <ds:schemaRefs>
    <ds:schemaRef ds:uri="45a5f94a-013d-4078-aff6-8cf71234b75b"/>
    <ds:schemaRef ds:uri="bfff3100-22dd-48d6-8acc-7b6f1407d303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14E9A64A-0F93-4CF7-8395-28F09FD3A53A}">
  <ds:schemaRefs>
    <ds:schemaRef ds:uri="45a5f94a-013d-4078-aff6-8cf71234b75b"/>
    <ds:schemaRef ds:uri="bfff3100-22dd-48d6-8acc-7b6f1407d303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FFF85473-5F14-4634-80FB-AACF08E2C5DD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ca2a7f76-dbd7-4ec0-9108-6b3d524fb7c8}" enabled="0" method="" siteId="{ca2a7f76-dbd7-4ec0-9108-6b3d524fb7c8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Application>Microsoft Office PowerPoint</Application>
  <PresentationFormat>Widescreen</PresentationFormat>
  <Slides>8</Slides>
  <Notes>3</Notes>
  <HiddenSlides>0</HiddenSlide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0" baseType="lpstr">
      <vt:lpstr>Kantoorthema</vt:lpstr>
      <vt:lpstr>Kantoorthema</vt:lpstr>
      <vt:lpstr>Investigating the influence of brazilin on the efficacy of statin treatment</vt:lpstr>
      <vt:lpstr>Atherosclerosis:  chronic disease </vt:lpstr>
      <vt:lpstr>PowerPoint Presentation</vt:lpstr>
      <vt:lpstr>PowerPoint Presentation</vt:lpstr>
      <vt:lpstr>Limitations of currenly used PCSK9 inhibitors  </vt:lpstr>
      <vt:lpstr>Advantanges of using biological small molecules with PCSK9 inhibitory properties  </vt:lpstr>
      <vt:lpstr>PowerPoint Presentation</vt:lpstr>
      <vt:lpstr>Investigating the effects of brazilin in combination with statin treatment.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revision>1</cp:revision>
  <dcterms:created xsi:type="dcterms:W3CDTF">2012-07-30T23:35:21Z</dcterms:created>
  <dcterms:modified xsi:type="dcterms:W3CDTF">2026-01-14T18:11:37Z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0x010100AD7FD7BBFAC2494CBDE7026B2907F93D</vt:lpwstr>
  </property>
</Properties>
</file>